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  <p:sldId id="267" r:id="rId4"/>
    <p:sldId id="26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C96289-39D0-4FBD-94A8-DBB111CABBE9}" v="19" dt="2025-05-20T06:49:16.089"/>
    <p1510:client id="{A9E4E5A6-563D-49DA-9F6A-FCCD504DA81F}" v="268" dt="2025-05-19T15:21:14.4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76C96289-39D0-4FBD-94A8-DBB111CABBE9}"/>
    <pc:docChg chg="delSld modSld">
      <pc:chgData name="Legros.Nathalie" userId="dd9dabb4-afc0-41b5-bbc5-002c4a6ac4ea" providerId="ADAL" clId="{76C96289-39D0-4FBD-94A8-DBB111CABBE9}" dt="2025-05-20T06:49:16.089" v="86" actId="255"/>
      <pc:docMkLst>
        <pc:docMk/>
      </pc:docMkLst>
      <pc:sldChg chg="modSp mod">
        <pc:chgData name="Legros.Nathalie" userId="dd9dabb4-afc0-41b5-bbc5-002c4a6ac4ea" providerId="ADAL" clId="{76C96289-39D0-4FBD-94A8-DBB111CABBE9}" dt="2025-05-20T06:48:00.864" v="75" actId="20577"/>
        <pc:sldMkLst>
          <pc:docMk/>
          <pc:sldMk cId="1266361461" sldId="259"/>
        </pc:sldMkLst>
        <pc:spChg chg="mod">
          <ac:chgData name="Legros.Nathalie" userId="dd9dabb4-afc0-41b5-bbc5-002c4a6ac4ea" providerId="ADAL" clId="{76C96289-39D0-4FBD-94A8-DBB111CABBE9}" dt="2025-05-20T06:48:00.864" v="75" actId="20577"/>
          <ac:spMkLst>
            <pc:docMk/>
            <pc:sldMk cId="1266361461" sldId="259"/>
            <ac:spMk id="10" creationId="{B77BF7A9-E97B-16D1-01E2-1524306FB482}"/>
          </ac:spMkLst>
        </pc:spChg>
      </pc:sldChg>
      <pc:sldChg chg="del">
        <pc:chgData name="Legros.Nathalie" userId="dd9dabb4-afc0-41b5-bbc5-002c4a6ac4ea" providerId="ADAL" clId="{76C96289-39D0-4FBD-94A8-DBB111CABBE9}" dt="2025-05-19T15:27:40.721" v="0" actId="47"/>
        <pc:sldMkLst>
          <pc:docMk/>
          <pc:sldMk cId="3708670835" sldId="262"/>
        </pc:sldMkLst>
      </pc:sldChg>
      <pc:sldChg chg="del">
        <pc:chgData name="Legros.Nathalie" userId="dd9dabb4-afc0-41b5-bbc5-002c4a6ac4ea" providerId="ADAL" clId="{76C96289-39D0-4FBD-94A8-DBB111CABBE9}" dt="2025-05-19T15:27:40.721" v="0" actId="47"/>
        <pc:sldMkLst>
          <pc:docMk/>
          <pc:sldMk cId="499535636" sldId="263"/>
        </pc:sldMkLst>
      </pc:sldChg>
      <pc:sldChg chg="del">
        <pc:chgData name="Legros.Nathalie" userId="dd9dabb4-afc0-41b5-bbc5-002c4a6ac4ea" providerId="ADAL" clId="{76C96289-39D0-4FBD-94A8-DBB111CABBE9}" dt="2025-05-19T15:27:40.721" v="0" actId="47"/>
        <pc:sldMkLst>
          <pc:docMk/>
          <pc:sldMk cId="3897087695" sldId="264"/>
        </pc:sldMkLst>
      </pc:sldChg>
      <pc:sldChg chg="del">
        <pc:chgData name="Legros.Nathalie" userId="dd9dabb4-afc0-41b5-bbc5-002c4a6ac4ea" providerId="ADAL" clId="{76C96289-39D0-4FBD-94A8-DBB111CABBE9}" dt="2025-05-19T15:27:43.675" v="1" actId="47"/>
        <pc:sldMkLst>
          <pc:docMk/>
          <pc:sldMk cId="2420685068" sldId="265"/>
        </pc:sldMkLst>
      </pc:sldChg>
      <pc:sldChg chg="modSp mod">
        <pc:chgData name="Legros.Nathalie" userId="dd9dabb4-afc0-41b5-bbc5-002c4a6ac4ea" providerId="ADAL" clId="{76C96289-39D0-4FBD-94A8-DBB111CABBE9}" dt="2025-05-20T06:48:10.875" v="79" actId="20577"/>
        <pc:sldMkLst>
          <pc:docMk/>
          <pc:sldMk cId="1662055203" sldId="266"/>
        </pc:sldMkLst>
        <pc:spChg chg="mod">
          <ac:chgData name="Legros.Nathalie" userId="dd9dabb4-afc0-41b5-bbc5-002c4a6ac4ea" providerId="ADAL" clId="{76C96289-39D0-4FBD-94A8-DBB111CABBE9}" dt="2025-05-20T06:48:10.875" v="79" actId="20577"/>
          <ac:spMkLst>
            <pc:docMk/>
            <pc:sldMk cId="1662055203" sldId="266"/>
            <ac:spMk id="8" creationId="{2D32A0F4-1069-7612-E19D-88D379A97B1B}"/>
          </ac:spMkLst>
        </pc:spChg>
        <pc:picChg chg="mod">
          <ac:chgData name="Legros.Nathalie" userId="dd9dabb4-afc0-41b5-bbc5-002c4a6ac4ea" providerId="ADAL" clId="{76C96289-39D0-4FBD-94A8-DBB111CABBE9}" dt="2025-05-20T06:44:27.498" v="32" actId="14100"/>
          <ac:picMkLst>
            <pc:docMk/>
            <pc:sldMk cId="1662055203" sldId="266"/>
            <ac:picMk id="5" creationId="{CF0C171C-D019-3015-EBAE-A628DAFACB52}"/>
          </ac:picMkLst>
        </pc:picChg>
      </pc:sldChg>
      <pc:sldChg chg="modSp mod">
        <pc:chgData name="Legros.Nathalie" userId="dd9dabb4-afc0-41b5-bbc5-002c4a6ac4ea" providerId="ADAL" clId="{76C96289-39D0-4FBD-94A8-DBB111CABBE9}" dt="2025-05-20T06:46:49.757" v="48" actId="1076"/>
        <pc:sldMkLst>
          <pc:docMk/>
          <pc:sldMk cId="4110238975" sldId="267"/>
        </pc:sldMkLst>
        <pc:spChg chg="mod">
          <ac:chgData name="Legros.Nathalie" userId="dd9dabb4-afc0-41b5-bbc5-002c4a6ac4ea" providerId="ADAL" clId="{76C96289-39D0-4FBD-94A8-DBB111CABBE9}" dt="2025-05-20T06:46:43.070" v="47" actId="1076"/>
          <ac:spMkLst>
            <pc:docMk/>
            <pc:sldMk cId="4110238975" sldId="267"/>
            <ac:spMk id="2" creationId="{4D65058F-F743-1668-394E-0BCD93A60F89}"/>
          </ac:spMkLst>
        </pc:spChg>
        <pc:spChg chg="mod">
          <ac:chgData name="Legros.Nathalie" userId="dd9dabb4-afc0-41b5-bbc5-002c4a6ac4ea" providerId="ADAL" clId="{76C96289-39D0-4FBD-94A8-DBB111CABBE9}" dt="2025-05-19T15:29:27.491" v="10" actId="1076"/>
          <ac:spMkLst>
            <pc:docMk/>
            <pc:sldMk cId="4110238975" sldId="267"/>
            <ac:spMk id="5" creationId="{E7E5F9CA-ED78-F36D-8E4C-42FB2E32722A}"/>
          </ac:spMkLst>
        </pc:spChg>
        <pc:picChg chg="mod">
          <ac:chgData name="Legros.Nathalie" userId="dd9dabb4-afc0-41b5-bbc5-002c4a6ac4ea" providerId="ADAL" clId="{76C96289-39D0-4FBD-94A8-DBB111CABBE9}" dt="2025-05-20T06:46:49.757" v="48" actId="1076"/>
          <ac:picMkLst>
            <pc:docMk/>
            <pc:sldMk cId="4110238975" sldId="267"/>
            <ac:picMk id="2051" creationId="{ECBE56D2-A231-9D22-AA31-05FA715A2900}"/>
          </ac:picMkLst>
        </pc:picChg>
      </pc:sldChg>
      <pc:sldChg chg="modSp mod">
        <pc:chgData name="Legros.Nathalie" userId="dd9dabb4-afc0-41b5-bbc5-002c4a6ac4ea" providerId="ADAL" clId="{76C96289-39D0-4FBD-94A8-DBB111CABBE9}" dt="2025-05-20T06:49:16.089" v="86" actId="255"/>
        <pc:sldMkLst>
          <pc:docMk/>
          <pc:sldMk cId="2756706290" sldId="268"/>
        </pc:sldMkLst>
        <pc:spChg chg="mod">
          <ac:chgData name="Legros.Nathalie" userId="dd9dabb4-afc0-41b5-bbc5-002c4a6ac4ea" providerId="ADAL" clId="{76C96289-39D0-4FBD-94A8-DBB111CABBE9}" dt="2025-05-20T06:49:16.089" v="86" actId="255"/>
          <ac:spMkLst>
            <pc:docMk/>
            <pc:sldMk cId="2756706290" sldId="268"/>
            <ac:spMk id="5" creationId="{45676AAF-1392-0FE9-DA6D-BA961E9C15EF}"/>
          </ac:spMkLst>
        </pc:spChg>
      </pc:sldChg>
      <pc:sldChg chg="del">
        <pc:chgData name="Legros.Nathalie" userId="dd9dabb4-afc0-41b5-bbc5-002c4a6ac4ea" providerId="ADAL" clId="{76C96289-39D0-4FBD-94A8-DBB111CABBE9}" dt="2025-05-19T15:27:40.721" v="0" actId="47"/>
        <pc:sldMkLst>
          <pc:docMk/>
          <pc:sldMk cId="606551011" sldId="269"/>
        </pc:sldMkLst>
      </pc:sldChg>
      <pc:sldChg chg="del">
        <pc:chgData name="Legros.Nathalie" userId="dd9dabb4-afc0-41b5-bbc5-002c4a6ac4ea" providerId="ADAL" clId="{76C96289-39D0-4FBD-94A8-DBB111CABBE9}" dt="2025-05-19T15:27:40.721" v="0" actId="47"/>
        <pc:sldMkLst>
          <pc:docMk/>
          <pc:sldMk cId="666203930" sldId="270"/>
        </pc:sldMkLst>
      </pc:sldChg>
    </pc:docChg>
  </pc:docChgLst>
  <pc:docChgLst>
    <pc:chgData name="Legros.Nathalie" userId="dd9dabb4-afc0-41b5-bbc5-002c4a6ac4ea" providerId="ADAL" clId="{A9E4E5A6-563D-49DA-9F6A-FCCD504DA81F}"/>
    <pc:docChg chg="undo custSel addSld modSld">
      <pc:chgData name="Legros.Nathalie" userId="dd9dabb4-afc0-41b5-bbc5-002c4a6ac4ea" providerId="ADAL" clId="{A9E4E5A6-563D-49DA-9F6A-FCCD504DA81F}" dt="2025-05-19T15:22:11.380" v="607" actId="1076"/>
      <pc:docMkLst>
        <pc:docMk/>
      </pc:docMkLst>
      <pc:sldChg chg="modSp mod">
        <pc:chgData name="Legros.Nathalie" userId="dd9dabb4-afc0-41b5-bbc5-002c4a6ac4ea" providerId="ADAL" clId="{A9E4E5A6-563D-49DA-9F6A-FCCD504DA81F}" dt="2025-05-19T14:10:18.835" v="43" actId="1076"/>
        <pc:sldMkLst>
          <pc:docMk/>
          <pc:sldMk cId="1266361461" sldId="259"/>
        </pc:sldMkLst>
        <pc:spChg chg="mod">
          <ac:chgData name="Legros.Nathalie" userId="dd9dabb4-afc0-41b5-bbc5-002c4a6ac4ea" providerId="ADAL" clId="{A9E4E5A6-563D-49DA-9F6A-FCCD504DA81F}" dt="2025-05-19T14:10:18.835" v="43" actId="1076"/>
          <ac:spMkLst>
            <pc:docMk/>
            <pc:sldMk cId="1266361461" sldId="259"/>
            <ac:spMk id="10" creationId="{B77BF7A9-E97B-16D1-01E2-1524306FB482}"/>
          </ac:spMkLst>
        </pc:spChg>
      </pc:sldChg>
      <pc:sldChg chg="addSp modSp mod">
        <pc:chgData name="Legros.Nathalie" userId="dd9dabb4-afc0-41b5-bbc5-002c4a6ac4ea" providerId="ADAL" clId="{A9E4E5A6-563D-49DA-9F6A-FCCD504DA81F}" dt="2025-05-19T15:18:21.501" v="589" actId="1076"/>
        <pc:sldMkLst>
          <pc:docMk/>
          <pc:sldMk cId="3708670835" sldId="262"/>
        </pc:sldMkLst>
        <pc:spChg chg="add mod">
          <ac:chgData name="Legros.Nathalie" userId="dd9dabb4-afc0-41b5-bbc5-002c4a6ac4ea" providerId="ADAL" clId="{A9E4E5A6-563D-49DA-9F6A-FCCD504DA81F}" dt="2025-05-19T15:18:21.501" v="589" actId="1076"/>
          <ac:spMkLst>
            <pc:docMk/>
            <pc:sldMk cId="3708670835" sldId="262"/>
            <ac:spMk id="7" creationId="{07873FC9-EA4E-A6B7-9D2C-153C707FD09A}"/>
          </ac:spMkLst>
        </pc:spChg>
      </pc:sldChg>
      <pc:sldChg chg="addSp modSp mod">
        <pc:chgData name="Legros.Nathalie" userId="dd9dabb4-afc0-41b5-bbc5-002c4a6ac4ea" providerId="ADAL" clId="{A9E4E5A6-563D-49DA-9F6A-FCCD504DA81F}" dt="2025-05-19T15:20:22.937" v="595" actId="948"/>
        <pc:sldMkLst>
          <pc:docMk/>
          <pc:sldMk cId="499535636" sldId="263"/>
        </pc:sldMkLst>
        <pc:spChg chg="add mod">
          <ac:chgData name="Legros.Nathalie" userId="dd9dabb4-afc0-41b5-bbc5-002c4a6ac4ea" providerId="ADAL" clId="{A9E4E5A6-563D-49DA-9F6A-FCCD504DA81F}" dt="2025-05-19T15:20:22.937" v="595" actId="948"/>
          <ac:spMkLst>
            <pc:docMk/>
            <pc:sldMk cId="499535636" sldId="263"/>
            <ac:spMk id="7" creationId="{7EEF4D7F-D072-105D-8518-99F066CEDB34}"/>
          </ac:spMkLst>
        </pc:spChg>
      </pc:sldChg>
      <pc:sldChg chg="addSp modSp mod">
        <pc:chgData name="Legros.Nathalie" userId="dd9dabb4-afc0-41b5-bbc5-002c4a6ac4ea" providerId="ADAL" clId="{A9E4E5A6-563D-49DA-9F6A-FCCD504DA81F}" dt="2025-05-19T15:19:50.639" v="594" actId="948"/>
        <pc:sldMkLst>
          <pc:docMk/>
          <pc:sldMk cId="3897087695" sldId="264"/>
        </pc:sldMkLst>
        <pc:spChg chg="add mod">
          <ac:chgData name="Legros.Nathalie" userId="dd9dabb4-afc0-41b5-bbc5-002c4a6ac4ea" providerId="ADAL" clId="{A9E4E5A6-563D-49DA-9F6A-FCCD504DA81F}" dt="2025-05-19T15:19:50.639" v="594" actId="948"/>
          <ac:spMkLst>
            <pc:docMk/>
            <pc:sldMk cId="3897087695" sldId="264"/>
            <ac:spMk id="7" creationId="{86CEFA5E-397A-71FF-CDD9-D47A07473072}"/>
          </ac:spMkLst>
        </pc:spChg>
        <pc:spChg chg="add mod">
          <ac:chgData name="Legros.Nathalie" userId="dd9dabb4-afc0-41b5-bbc5-002c4a6ac4ea" providerId="ADAL" clId="{A9E4E5A6-563D-49DA-9F6A-FCCD504DA81F}" dt="2025-05-19T15:10:23.949" v="507" actId="1076"/>
          <ac:spMkLst>
            <pc:docMk/>
            <pc:sldMk cId="3897087695" sldId="264"/>
            <ac:spMk id="8" creationId="{3E7B9382-84CD-DF8C-BDA7-B2CE296A05F5}"/>
          </ac:spMkLst>
        </pc:spChg>
        <pc:picChg chg="add mod">
          <ac:chgData name="Legros.Nathalie" userId="dd9dabb4-afc0-41b5-bbc5-002c4a6ac4ea" providerId="ADAL" clId="{A9E4E5A6-563D-49DA-9F6A-FCCD504DA81F}" dt="2025-05-19T15:10:22.327" v="505" actId="1076"/>
          <ac:picMkLst>
            <pc:docMk/>
            <pc:sldMk cId="3897087695" sldId="264"/>
            <ac:picMk id="10" creationId="{E07BE5B2-2DB2-8A74-9961-E4CCADFFA86E}"/>
          </ac:picMkLst>
        </pc:picChg>
      </pc:sldChg>
      <pc:sldChg chg="addSp modSp mod">
        <pc:chgData name="Legros.Nathalie" userId="dd9dabb4-afc0-41b5-bbc5-002c4a6ac4ea" providerId="ADAL" clId="{A9E4E5A6-563D-49DA-9F6A-FCCD504DA81F}" dt="2025-05-19T15:22:11.380" v="607" actId="1076"/>
        <pc:sldMkLst>
          <pc:docMk/>
          <pc:sldMk cId="2420685068" sldId="265"/>
        </pc:sldMkLst>
        <pc:spChg chg="mod">
          <ac:chgData name="Legros.Nathalie" userId="dd9dabb4-afc0-41b5-bbc5-002c4a6ac4ea" providerId="ADAL" clId="{A9E4E5A6-563D-49DA-9F6A-FCCD504DA81F}" dt="2025-05-19T14:14:28.444" v="90" actId="1036"/>
          <ac:spMkLst>
            <pc:docMk/>
            <pc:sldMk cId="2420685068" sldId="265"/>
            <ac:spMk id="5" creationId="{BB9D2548-3D02-C0A5-DC61-D31E5DDE673D}"/>
          </ac:spMkLst>
        </pc:spChg>
        <pc:spChg chg="add mod">
          <ac:chgData name="Legros.Nathalie" userId="dd9dabb4-afc0-41b5-bbc5-002c4a6ac4ea" providerId="ADAL" clId="{A9E4E5A6-563D-49DA-9F6A-FCCD504DA81F}" dt="2025-05-19T15:22:11.380" v="607" actId="1076"/>
          <ac:spMkLst>
            <pc:docMk/>
            <pc:sldMk cId="2420685068" sldId="265"/>
            <ac:spMk id="7" creationId="{1C07C623-4A02-9576-766E-498B91DF8ADD}"/>
          </ac:spMkLst>
        </pc:spChg>
      </pc:sldChg>
      <pc:sldChg chg="addSp delSp modSp mod">
        <pc:chgData name="Legros.Nathalie" userId="dd9dabb4-afc0-41b5-bbc5-002c4a6ac4ea" providerId="ADAL" clId="{A9E4E5A6-563D-49DA-9F6A-FCCD504DA81F}" dt="2025-05-19T15:15:23.048" v="579" actId="1035"/>
        <pc:sldMkLst>
          <pc:docMk/>
          <pc:sldMk cId="1662055203" sldId="266"/>
        </pc:sldMkLst>
        <pc:spChg chg="mod">
          <ac:chgData name="Legros.Nathalie" userId="dd9dabb4-afc0-41b5-bbc5-002c4a6ac4ea" providerId="ADAL" clId="{A9E4E5A6-563D-49DA-9F6A-FCCD504DA81F}" dt="2025-05-19T14:10:34.731" v="46" actId="1076"/>
          <ac:spMkLst>
            <pc:docMk/>
            <pc:sldMk cId="1662055203" sldId="266"/>
            <ac:spMk id="8" creationId="{2D32A0F4-1069-7612-E19D-88D379A97B1B}"/>
          </ac:spMkLst>
        </pc:spChg>
        <pc:picChg chg="add mod">
          <ac:chgData name="Legros.Nathalie" userId="dd9dabb4-afc0-41b5-bbc5-002c4a6ac4ea" providerId="ADAL" clId="{A9E4E5A6-563D-49DA-9F6A-FCCD504DA81F}" dt="2025-05-19T14:10:40.513" v="47" actId="1076"/>
          <ac:picMkLst>
            <pc:docMk/>
            <pc:sldMk cId="1662055203" sldId="266"/>
            <ac:picMk id="5" creationId="{CF0C171C-D019-3015-EBAE-A628DAFACB52}"/>
          </ac:picMkLst>
        </pc:picChg>
        <pc:picChg chg="del">
          <ac:chgData name="Legros.Nathalie" userId="dd9dabb4-afc0-41b5-bbc5-002c4a6ac4ea" providerId="ADAL" clId="{A9E4E5A6-563D-49DA-9F6A-FCCD504DA81F}" dt="2025-05-19T14:06:28.546" v="15" actId="478"/>
          <ac:picMkLst>
            <pc:docMk/>
            <pc:sldMk cId="1662055203" sldId="266"/>
            <ac:picMk id="11" creationId="{4E2D31AF-3CB2-1B9F-02EB-2F2A93321E2B}"/>
          </ac:picMkLst>
        </pc:picChg>
        <pc:picChg chg="mod">
          <ac:chgData name="Legros.Nathalie" userId="dd9dabb4-afc0-41b5-bbc5-002c4a6ac4ea" providerId="ADAL" clId="{A9E4E5A6-563D-49DA-9F6A-FCCD504DA81F}" dt="2025-05-19T15:15:23.048" v="579" actId="1035"/>
          <ac:picMkLst>
            <pc:docMk/>
            <pc:sldMk cId="1662055203" sldId="266"/>
            <ac:picMk id="1027" creationId="{3B531530-7674-CB05-A8C2-7ABD9A29B177}"/>
          </ac:picMkLst>
        </pc:picChg>
      </pc:sldChg>
      <pc:sldChg chg="modSp mod">
        <pc:chgData name="Legros.Nathalie" userId="dd9dabb4-afc0-41b5-bbc5-002c4a6ac4ea" providerId="ADAL" clId="{A9E4E5A6-563D-49DA-9F6A-FCCD504DA81F}" dt="2025-05-19T14:11:51.604" v="73" actId="1076"/>
        <pc:sldMkLst>
          <pc:docMk/>
          <pc:sldMk cId="4110238975" sldId="267"/>
        </pc:sldMkLst>
        <pc:spChg chg="mod">
          <ac:chgData name="Legros.Nathalie" userId="dd9dabb4-afc0-41b5-bbc5-002c4a6ac4ea" providerId="ADAL" clId="{A9E4E5A6-563D-49DA-9F6A-FCCD504DA81F}" dt="2025-05-19T14:10:51.011" v="48" actId="1076"/>
          <ac:spMkLst>
            <pc:docMk/>
            <pc:sldMk cId="4110238975" sldId="267"/>
            <ac:spMk id="2" creationId="{4D65058F-F743-1668-394E-0BCD93A60F89}"/>
          </ac:spMkLst>
        </pc:spChg>
        <pc:spChg chg="mod">
          <ac:chgData name="Legros.Nathalie" userId="dd9dabb4-afc0-41b5-bbc5-002c4a6ac4ea" providerId="ADAL" clId="{A9E4E5A6-563D-49DA-9F6A-FCCD504DA81F}" dt="2025-05-19T14:11:37.513" v="71" actId="20577"/>
          <ac:spMkLst>
            <pc:docMk/>
            <pc:sldMk cId="4110238975" sldId="267"/>
            <ac:spMk id="5" creationId="{E7E5F9CA-ED78-F36D-8E4C-42FB2E32722A}"/>
          </ac:spMkLst>
        </pc:spChg>
        <pc:picChg chg="mod">
          <ac:chgData name="Legros.Nathalie" userId="dd9dabb4-afc0-41b5-bbc5-002c4a6ac4ea" providerId="ADAL" clId="{A9E4E5A6-563D-49DA-9F6A-FCCD504DA81F}" dt="2025-05-19T14:11:45.634" v="72" actId="1076"/>
          <ac:picMkLst>
            <pc:docMk/>
            <pc:sldMk cId="4110238975" sldId="267"/>
            <ac:picMk id="2049" creationId="{B6A4CA2E-637F-F3AC-C6C5-748C6BAFD349}"/>
          </ac:picMkLst>
        </pc:picChg>
        <pc:picChg chg="mod">
          <ac:chgData name="Legros.Nathalie" userId="dd9dabb4-afc0-41b5-bbc5-002c4a6ac4ea" providerId="ADAL" clId="{A9E4E5A6-563D-49DA-9F6A-FCCD504DA81F}" dt="2025-05-19T14:11:51.604" v="73" actId="1076"/>
          <ac:picMkLst>
            <pc:docMk/>
            <pc:sldMk cId="4110238975" sldId="267"/>
            <ac:picMk id="2050" creationId="{4A6FBFF4-B0F5-C5AF-A7BA-64311B497F9A}"/>
          </ac:picMkLst>
        </pc:picChg>
      </pc:sldChg>
      <pc:sldChg chg="modSp mod">
        <pc:chgData name="Legros.Nathalie" userId="dd9dabb4-afc0-41b5-bbc5-002c4a6ac4ea" providerId="ADAL" clId="{A9E4E5A6-563D-49DA-9F6A-FCCD504DA81F}" dt="2025-05-19T15:17:54.440" v="587" actId="948"/>
        <pc:sldMkLst>
          <pc:docMk/>
          <pc:sldMk cId="2756706290" sldId="268"/>
        </pc:sldMkLst>
        <pc:spChg chg="mod">
          <ac:chgData name="Legros.Nathalie" userId="dd9dabb4-afc0-41b5-bbc5-002c4a6ac4ea" providerId="ADAL" clId="{A9E4E5A6-563D-49DA-9F6A-FCCD504DA81F}" dt="2025-05-19T15:17:54.440" v="587" actId="948"/>
          <ac:spMkLst>
            <pc:docMk/>
            <pc:sldMk cId="2756706290" sldId="268"/>
            <ac:spMk id="5" creationId="{45676AAF-1392-0FE9-DA6D-BA961E9C15EF}"/>
          </ac:spMkLst>
        </pc:spChg>
      </pc:sldChg>
      <pc:sldChg chg="addSp delSp modSp add mod">
        <pc:chgData name="Legros.Nathalie" userId="dd9dabb4-afc0-41b5-bbc5-002c4a6ac4ea" providerId="ADAL" clId="{A9E4E5A6-563D-49DA-9F6A-FCCD504DA81F}" dt="2025-05-19T15:18:40.259" v="591" actId="1076"/>
        <pc:sldMkLst>
          <pc:docMk/>
          <pc:sldMk cId="606551011" sldId="269"/>
        </pc:sldMkLst>
        <pc:spChg chg="add mod">
          <ac:chgData name="Legros.Nathalie" userId="dd9dabb4-afc0-41b5-bbc5-002c4a6ac4ea" providerId="ADAL" clId="{A9E4E5A6-563D-49DA-9F6A-FCCD504DA81F}" dt="2025-05-19T15:18:31.015" v="590" actId="1076"/>
          <ac:spMkLst>
            <pc:docMk/>
            <pc:sldMk cId="606551011" sldId="269"/>
            <ac:spMk id="6" creationId="{DEA6D235-A562-C298-1E3D-327036FC267E}"/>
          </ac:spMkLst>
        </pc:spChg>
        <pc:spChg chg="add mod">
          <ac:chgData name="Legros.Nathalie" userId="dd9dabb4-afc0-41b5-bbc5-002c4a6ac4ea" providerId="ADAL" clId="{A9E4E5A6-563D-49DA-9F6A-FCCD504DA81F}" dt="2025-05-19T15:18:40.259" v="591" actId="1076"/>
          <ac:spMkLst>
            <pc:docMk/>
            <pc:sldMk cId="606551011" sldId="269"/>
            <ac:spMk id="7" creationId="{5281B3A1-A779-1129-211D-94B8B103388F}"/>
          </ac:spMkLst>
        </pc:spChg>
        <pc:picChg chg="add mod">
          <ac:chgData name="Legros.Nathalie" userId="dd9dabb4-afc0-41b5-bbc5-002c4a6ac4ea" providerId="ADAL" clId="{A9E4E5A6-563D-49DA-9F6A-FCCD504DA81F}" dt="2025-05-19T15:01:19.985" v="364" actId="1035"/>
          <ac:picMkLst>
            <pc:docMk/>
            <pc:sldMk cId="606551011" sldId="269"/>
            <ac:picMk id="10" creationId="{24DDF5AD-E066-96F0-57A0-E083E50C9D6F}"/>
          </ac:picMkLst>
        </pc:picChg>
        <pc:picChg chg="add del mod">
          <ac:chgData name="Legros.Nathalie" userId="dd9dabb4-afc0-41b5-bbc5-002c4a6ac4ea" providerId="ADAL" clId="{A9E4E5A6-563D-49DA-9F6A-FCCD504DA81F}" dt="2025-05-19T14:59:17.018" v="352" actId="478"/>
          <ac:picMkLst>
            <pc:docMk/>
            <pc:sldMk cId="606551011" sldId="269"/>
            <ac:picMk id="1025" creationId="{220311A8-C42C-48C6-AB9C-D2D0019001BD}"/>
          </ac:picMkLst>
        </pc:picChg>
      </pc:sldChg>
      <pc:sldChg chg="addSp delSp modSp add mod">
        <pc:chgData name="Legros.Nathalie" userId="dd9dabb4-afc0-41b5-bbc5-002c4a6ac4ea" providerId="ADAL" clId="{A9E4E5A6-563D-49DA-9F6A-FCCD504DA81F}" dt="2025-05-19T15:21:24.490" v="603" actId="1036"/>
        <pc:sldMkLst>
          <pc:docMk/>
          <pc:sldMk cId="666203930" sldId="270"/>
        </pc:sldMkLst>
        <pc:spChg chg="add mod">
          <ac:chgData name="Legros.Nathalie" userId="dd9dabb4-afc0-41b5-bbc5-002c4a6ac4ea" providerId="ADAL" clId="{A9E4E5A6-563D-49DA-9F6A-FCCD504DA81F}" dt="2025-05-19T15:21:14.486" v="598" actId="1076"/>
          <ac:spMkLst>
            <pc:docMk/>
            <pc:sldMk cId="666203930" sldId="270"/>
            <ac:spMk id="6" creationId="{826D9289-A9A4-6361-CA8D-13694F7C576C}"/>
          </ac:spMkLst>
        </pc:spChg>
        <pc:picChg chg="add mod">
          <ac:chgData name="Legros.Nathalie" userId="dd9dabb4-afc0-41b5-bbc5-002c4a6ac4ea" providerId="ADAL" clId="{A9E4E5A6-563D-49DA-9F6A-FCCD504DA81F}" dt="2025-05-19T15:21:24.490" v="603" actId="1036"/>
          <ac:picMkLst>
            <pc:docMk/>
            <pc:sldMk cId="666203930" sldId="270"/>
            <ac:picMk id="8" creationId="{48903B5D-C1D4-2751-57AF-9A672B7ABB75}"/>
          </ac:picMkLst>
        </pc:picChg>
        <pc:picChg chg="add del mod">
          <ac:chgData name="Legros.Nathalie" userId="dd9dabb4-afc0-41b5-bbc5-002c4a6ac4ea" providerId="ADAL" clId="{A9E4E5A6-563D-49DA-9F6A-FCCD504DA81F}" dt="2025-05-19T15:09:11.916" v="490" actId="478"/>
          <ac:picMkLst>
            <pc:docMk/>
            <pc:sldMk cId="666203930" sldId="270"/>
            <ac:picMk id="2049" creationId="{9BCAD69D-44CE-7BD1-F882-9C2193673D89}"/>
          </ac:picMkLst>
        </pc:picChg>
      </pc:sldChg>
    </pc:docChg>
  </pc:docChgLst>
  <pc:docChgLst>
    <pc:chgData name="Legros.Nathalie" userId="dd9dabb4-afc0-41b5-bbc5-002c4a6ac4ea" providerId="ADAL" clId="{32D0D4AC-7233-41E9-9D9C-BC362BA1A605}"/>
    <pc:docChg chg="undo custSel addSld modSld">
      <pc:chgData name="Legros.Nathalie" userId="dd9dabb4-afc0-41b5-bbc5-002c4a6ac4ea" providerId="ADAL" clId="{32D0D4AC-7233-41E9-9D9C-BC362BA1A605}" dt="2025-04-09T12:42:41.110" v="215" actId="1076"/>
      <pc:docMkLst>
        <pc:docMk/>
      </pc:docMkLst>
      <pc:sldChg chg="addSp delSp modSp mod">
        <pc:chgData name="Legros.Nathalie" userId="dd9dabb4-afc0-41b5-bbc5-002c4a6ac4ea" providerId="ADAL" clId="{32D0D4AC-7233-41E9-9D9C-BC362BA1A605}" dt="2025-04-09T12:41:31.622" v="204" actId="1076"/>
        <pc:sldMkLst>
          <pc:docMk/>
          <pc:sldMk cId="1266361461" sldId="259"/>
        </pc:sldMkLst>
        <pc:spChg chg="add del mod">
          <ac:chgData name="Legros.Nathalie" userId="dd9dabb4-afc0-41b5-bbc5-002c4a6ac4ea" providerId="ADAL" clId="{32D0D4AC-7233-41E9-9D9C-BC362BA1A605}" dt="2025-04-09T09:41:39.311" v="5" actId="478"/>
          <ac:spMkLst>
            <pc:docMk/>
            <pc:sldMk cId="1266361461" sldId="259"/>
            <ac:spMk id="2" creationId="{1DDE8229-993A-9D5F-53B1-726B6E6049E5}"/>
          </ac:spMkLst>
        </pc:spChg>
        <pc:spChg chg="add del mod">
          <ac:chgData name="Legros.Nathalie" userId="dd9dabb4-afc0-41b5-bbc5-002c4a6ac4ea" providerId="ADAL" clId="{32D0D4AC-7233-41E9-9D9C-BC362BA1A605}" dt="2025-04-09T09:42:31.102" v="13" actId="22"/>
          <ac:spMkLst>
            <pc:docMk/>
            <pc:sldMk cId="1266361461" sldId="259"/>
            <ac:spMk id="6" creationId="{5121B6C5-E5A0-8AF7-3131-29DD7E905736}"/>
          </ac:spMkLst>
        </pc:spChg>
        <pc:spChg chg="add mod">
          <ac:chgData name="Legros.Nathalie" userId="dd9dabb4-afc0-41b5-bbc5-002c4a6ac4ea" providerId="ADAL" clId="{32D0D4AC-7233-41E9-9D9C-BC362BA1A605}" dt="2025-04-09T12:41:31.622" v="204" actId="1076"/>
          <ac:spMkLst>
            <pc:docMk/>
            <pc:sldMk cId="1266361461" sldId="259"/>
            <ac:spMk id="10" creationId="{B77BF7A9-E97B-16D1-01E2-1524306FB482}"/>
          </ac:spMkLst>
        </pc:spChg>
      </pc:sldChg>
      <pc:sldChg chg="addSp delSp modSp add mod">
        <pc:chgData name="Legros.Nathalie" userId="dd9dabb4-afc0-41b5-bbc5-002c4a6ac4ea" providerId="ADAL" clId="{32D0D4AC-7233-41E9-9D9C-BC362BA1A605}" dt="2025-04-09T12:41:58.597" v="208" actId="1076"/>
        <pc:sldMkLst>
          <pc:docMk/>
          <pc:sldMk cId="1662055203" sldId="266"/>
        </pc:sldMkLst>
        <pc:spChg chg="add del mod">
          <ac:chgData name="Legros.Nathalie" userId="dd9dabb4-afc0-41b5-bbc5-002c4a6ac4ea" providerId="ADAL" clId="{32D0D4AC-7233-41E9-9D9C-BC362BA1A605}" dt="2025-04-09T09:51:39.469" v="51" actId="478"/>
          <ac:spMkLst>
            <pc:docMk/>
            <pc:sldMk cId="1662055203" sldId="266"/>
            <ac:spMk id="5" creationId="{5883EB91-E405-C884-9E84-9ABC6DAAF062}"/>
          </ac:spMkLst>
        </pc:spChg>
        <pc:spChg chg="add mod">
          <ac:chgData name="Legros.Nathalie" userId="dd9dabb4-afc0-41b5-bbc5-002c4a6ac4ea" providerId="ADAL" clId="{32D0D4AC-7233-41E9-9D9C-BC362BA1A605}" dt="2025-04-09T12:41:51.606" v="206" actId="1076"/>
          <ac:spMkLst>
            <pc:docMk/>
            <pc:sldMk cId="1662055203" sldId="266"/>
            <ac:spMk id="8" creationId="{2D32A0F4-1069-7612-E19D-88D379A97B1B}"/>
          </ac:spMkLst>
        </pc:spChg>
        <pc:graphicFrameChg chg="add del mod">
          <ac:chgData name="Legros.Nathalie" userId="dd9dabb4-afc0-41b5-bbc5-002c4a6ac4ea" providerId="ADAL" clId="{32D0D4AC-7233-41E9-9D9C-BC362BA1A605}" dt="2025-04-09T09:51:35.364" v="50" actId="478"/>
          <ac:graphicFrameMkLst>
            <pc:docMk/>
            <pc:sldMk cId="1662055203" sldId="266"/>
            <ac:graphicFrameMk id="2" creationId="{93673B3E-97DE-25BB-4635-AD793B31433A}"/>
          </ac:graphicFrameMkLst>
        </pc:graphicFrameChg>
        <pc:graphicFrameChg chg="add del mod modGraphic">
          <ac:chgData name="Legros.Nathalie" userId="dd9dabb4-afc0-41b5-bbc5-002c4a6ac4ea" providerId="ADAL" clId="{32D0D4AC-7233-41E9-9D9C-BC362BA1A605}" dt="2025-04-09T09:57:06.017" v="92" actId="478"/>
          <ac:graphicFrameMkLst>
            <pc:docMk/>
            <pc:sldMk cId="1662055203" sldId="266"/>
            <ac:graphicFrameMk id="6" creationId="{817BD2C2-7134-D3DC-0B65-C5CF6E6C1D48}"/>
          </ac:graphicFrameMkLst>
        </pc:graphicFrameChg>
        <pc:picChg chg="add mod">
          <ac:chgData name="Legros.Nathalie" userId="dd9dabb4-afc0-41b5-bbc5-002c4a6ac4ea" providerId="ADAL" clId="{32D0D4AC-7233-41E9-9D9C-BC362BA1A605}" dt="2025-04-09T12:41:55.359" v="207" actId="1076"/>
          <ac:picMkLst>
            <pc:docMk/>
            <pc:sldMk cId="1662055203" sldId="266"/>
            <ac:picMk id="11" creationId="{4E2D31AF-3CB2-1B9F-02EB-2F2A93321E2B}"/>
          </ac:picMkLst>
        </pc:picChg>
        <pc:picChg chg="add del mod">
          <ac:chgData name="Legros.Nathalie" userId="dd9dabb4-afc0-41b5-bbc5-002c4a6ac4ea" providerId="ADAL" clId="{32D0D4AC-7233-41E9-9D9C-BC362BA1A605}" dt="2025-04-09T09:51:35.364" v="50" actId="478"/>
          <ac:picMkLst>
            <pc:docMk/>
            <pc:sldMk cId="1662055203" sldId="266"/>
            <ac:picMk id="1025" creationId="{87705C9D-8808-06A0-645B-360325D36429}"/>
          </ac:picMkLst>
        </pc:picChg>
        <pc:picChg chg="add mod">
          <ac:chgData name="Legros.Nathalie" userId="dd9dabb4-afc0-41b5-bbc5-002c4a6ac4ea" providerId="ADAL" clId="{32D0D4AC-7233-41E9-9D9C-BC362BA1A605}" dt="2025-04-09T12:41:58.597" v="208" actId="1076"/>
          <ac:picMkLst>
            <pc:docMk/>
            <pc:sldMk cId="1662055203" sldId="266"/>
            <ac:picMk id="1027" creationId="{3B531530-7674-CB05-A8C2-7ABD9A29B177}"/>
          </ac:picMkLst>
        </pc:picChg>
      </pc:sldChg>
      <pc:sldChg chg="addSp modSp add mod">
        <pc:chgData name="Legros.Nathalie" userId="dd9dabb4-afc0-41b5-bbc5-002c4a6ac4ea" providerId="ADAL" clId="{32D0D4AC-7233-41E9-9D9C-BC362BA1A605}" dt="2025-04-09T12:42:32.757" v="214" actId="13926"/>
        <pc:sldMkLst>
          <pc:docMk/>
          <pc:sldMk cId="4110238975" sldId="267"/>
        </pc:sldMkLst>
        <pc:spChg chg="add mod">
          <ac:chgData name="Legros.Nathalie" userId="dd9dabb4-afc0-41b5-bbc5-002c4a6ac4ea" providerId="ADAL" clId="{32D0D4AC-7233-41E9-9D9C-BC362BA1A605}" dt="2025-04-09T12:42:32.757" v="214" actId="13926"/>
          <ac:spMkLst>
            <pc:docMk/>
            <pc:sldMk cId="4110238975" sldId="267"/>
            <ac:spMk id="2" creationId="{4D65058F-F743-1668-394E-0BCD93A60F89}"/>
          </ac:spMkLst>
        </pc:spChg>
        <pc:spChg chg="add mod">
          <ac:chgData name="Legros.Nathalie" userId="dd9dabb4-afc0-41b5-bbc5-002c4a6ac4ea" providerId="ADAL" clId="{32D0D4AC-7233-41E9-9D9C-BC362BA1A605}" dt="2025-04-09T12:42:17.829" v="212" actId="1076"/>
          <ac:spMkLst>
            <pc:docMk/>
            <pc:sldMk cId="4110238975" sldId="267"/>
            <ac:spMk id="5" creationId="{E7E5F9CA-ED78-F36D-8E4C-42FB2E32722A}"/>
          </ac:spMkLst>
        </pc:spChg>
        <pc:spChg chg="add">
          <ac:chgData name="Legros.Nathalie" userId="dd9dabb4-afc0-41b5-bbc5-002c4a6ac4ea" providerId="ADAL" clId="{32D0D4AC-7233-41E9-9D9C-BC362BA1A605}" dt="2025-04-09T10:00:11.696" v="114"/>
          <ac:spMkLst>
            <pc:docMk/>
            <pc:sldMk cId="4110238975" sldId="267"/>
            <ac:spMk id="6" creationId="{1E6260C9-5F0F-76B6-9236-EFB6746F3892}"/>
          </ac:spMkLst>
        </pc:spChg>
        <pc:picChg chg="add mod">
          <ac:chgData name="Legros.Nathalie" userId="dd9dabb4-afc0-41b5-bbc5-002c4a6ac4ea" providerId="ADAL" clId="{32D0D4AC-7233-41E9-9D9C-BC362BA1A605}" dt="2025-04-09T10:06:27.532" v="196" actId="1076"/>
          <ac:picMkLst>
            <pc:docMk/>
            <pc:sldMk cId="4110238975" sldId="267"/>
            <ac:picMk id="2049" creationId="{B6A4CA2E-637F-F3AC-C6C5-748C6BAFD349}"/>
          </ac:picMkLst>
        </pc:picChg>
        <pc:picChg chg="add mod">
          <ac:chgData name="Legros.Nathalie" userId="dd9dabb4-afc0-41b5-bbc5-002c4a6ac4ea" providerId="ADAL" clId="{32D0D4AC-7233-41E9-9D9C-BC362BA1A605}" dt="2025-04-09T12:42:27.184" v="213" actId="1076"/>
          <ac:picMkLst>
            <pc:docMk/>
            <pc:sldMk cId="4110238975" sldId="267"/>
            <ac:picMk id="2050" creationId="{4A6FBFF4-B0F5-C5AF-A7BA-64311B497F9A}"/>
          </ac:picMkLst>
        </pc:picChg>
        <pc:picChg chg="add mod">
          <ac:chgData name="Legros.Nathalie" userId="dd9dabb4-afc0-41b5-bbc5-002c4a6ac4ea" providerId="ADAL" clId="{32D0D4AC-7233-41E9-9D9C-BC362BA1A605}" dt="2025-04-09T10:06:41.532" v="198" actId="1076"/>
          <ac:picMkLst>
            <pc:docMk/>
            <pc:sldMk cId="4110238975" sldId="267"/>
            <ac:picMk id="2051" creationId="{ECBE56D2-A231-9D22-AA31-05FA715A2900}"/>
          </ac:picMkLst>
        </pc:picChg>
      </pc:sldChg>
      <pc:sldChg chg="addSp modSp add mod">
        <pc:chgData name="Legros.Nathalie" userId="dd9dabb4-afc0-41b5-bbc5-002c4a6ac4ea" providerId="ADAL" clId="{32D0D4AC-7233-41E9-9D9C-BC362BA1A605}" dt="2025-04-09T12:42:41.110" v="215" actId="1076"/>
        <pc:sldMkLst>
          <pc:docMk/>
          <pc:sldMk cId="2756706290" sldId="268"/>
        </pc:sldMkLst>
        <pc:spChg chg="add mod">
          <ac:chgData name="Legros.Nathalie" userId="dd9dabb4-afc0-41b5-bbc5-002c4a6ac4ea" providerId="ADAL" clId="{32D0D4AC-7233-41E9-9D9C-BC362BA1A605}" dt="2025-04-09T12:42:41.110" v="215" actId="1076"/>
          <ac:spMkLst>
            <pc:docMk/>
            <pc:sldMk cId="2756706290" sldId="268"/>
            <ac:spMk id="5" creationId="{45676AAF-1392-0FE9-DA6D-BA961E9C15E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1 - Nombres entiers, nombres décimaux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B77BF7A9-E97B-16D1-01E2-1524306FB482}"/>
              </a:ext>
            </a:extLst>
          </p:cNvPr>
          <p:cNvSpPr txBox="1"/>
          <p:nvPr/>
        </p:nvSpPr>
        <p:spPr>
          <a:xfrm>
            <a:off x="907613" y="1770916"/>
            <a:ext cx="9076266" cy="4080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 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Écrire le nombre 2 395 en lettres.</a:t>
            </a:r>
          </a:p>
          <a:p>
            <a:pPr>
              <a:lnSpc>
                <a:spcPct val="115000"/>
              </a:lnSpc>
              <a:spcBef>
                <a:spcPts val="600"/>
              </a:spcBef>
            </a:pPr>
            <a:r>
              <a:rPr lang="fr-FR" sz="2400" b="1" kern="1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2 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Écrire en chiffres le nombre :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deux-cent-quatre-vingt-six-mille-cinquante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3 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Quel est le chiffre des unités du nombre 256 ?</a:t>
            </a:r>
          </a:p>
          <a:p>
            <a:pPr>
              <a:lnSpc>
                <a:spcPct val="115000"/>
              </a:lnSpc>
              <a:spcBef>
                <a:spcPts val="600"/>
              </a:spcBef>
            </a:pPr>
            <a:r>
              <a:rPr lang="fr-FR" sz="2400" b="1" kern="1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4 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Voici la décomposition d’un nombre :</a:t>
            </a:r>
          </a:p>
          <a:p>
            <a:pPr algn="ctr">
              <a:lnSpc>
                <a:spcPct val="115000"/>
              </a:lnSpc>
            </a:pP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(9 × 10 000) + (8 × 1 000) + (4 × 10) + 1</a:t>
            </a:r>
          </a:p>
          <a:p>
            <a:pPr>
              <a:lnSpc>
                <a:spcPct val="115000"/>
              </a:lnSpc>
            </a:pP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  À quel nombre correspond-elle ?</a:t>
            </a: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980 041           9 841              98 041            9 800 041</a:t>
            </a:r>
          </a:p>
        </p:txBody>
      </p:sp>
    </p:spTree>
    <p:extLst>
      <p:ext uri="{BB962C8B-B14F-4D97-AF65-F5344CB8AC3E}">
        <p14:creationId xmlns:p14="http://schemas.microsoft.com/office/powerpoint/2010/main" val="12663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1 - Nombres entiers, nombres décimaux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8" name="Rectangle 4">
            <a:extLst>
              <a:ext uri="{FF2B5EF4-FFF2-40B4-BE49-F238E27FC236}">
                <a16:creationId xmlns:a16="http://schemas.microsoft.com/office/drawing/2014/main" id="{2D32A0F4-1069-7612-E19D-88D379A97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249" y="1787525"/>
            <a:ext cx="11181523" cy="45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ClrTx/>
              <a:buSzTx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5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Quel mot peut-on écrire à la place de chaque numéro dans le tableau ?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ClrTx/>
              <a:buSzTx/>
              <a:tabLst/>
            </a:pPr>
            <a:endParaRPr lang="fr-FR" altLang="fr-FR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ClrTx/>
              <a:buSzTx/>
              <a:tabLst/>
            </a:pPr>
            <a:endParaRPr lang="fr-FR" altLang="fr-FR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6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Trouver dans la liste ci-dessous tous les nombres qui sont compris entre 200 et 210 :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109            290            209            201            219</a:t>
            </a:r>
            <a:endParaRPr kumimoji="0" lang="fr-FR" altLang="fr-FR" sz="24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7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Quel est le nombre repéré par la flèche ?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7" name="Image 1">
            <a:extLst>
              <a:ext uri="{FF2B5EF4-FFF2-40B4-BE49-F238E27FC236}">
                <a16:creationId xmlns:a16="http://schemas.microsoft.com/office/drawing/2014/main" id="{3B531530-7674-CB05-A8C2-7ABD9A29B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061" y="5275169"/>
            <a:ext cx="6161479" cy="869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CF0C171C-D019-3015-EBAE-A628DAFACB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41216" y="2276314"/>
            <a:ext cx="5726607" cy="106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055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1 - Nombres entiers, nombres décimaux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051" name="Picture 3">
            <a:extLst>
              <a:ext uri="{FF2B5EF4-FFF2-40B4-BE49-F238E27FC236}">
                <a16:creationId xmlns:a16="http://schemas.microsoft.com/office/drawing/2014/main" id="{ECBE56D2-A231-9D22-AA31-05FA715A2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881" y="3095278"/>
            <a:ext cx="6508133" cy="717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Une image contenant capture d’écran, Parallèle, ligne, Rectangle&#10;&#10;Description générée automatiquement">
            <a:extLst>
              <a:ext uri="{FF2B5EF4-FFF2-40B4-BE49-F238E27FC236}">
                <a16:creationId xmlns:a16="http://schemas.microsoft.com/office/drawing/2014/main" id="{4A6FBFF4-B0F5-C5AF-A7BA-64311B497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704" y="4787274"/>
            <a:ext cx="1733550" cy="179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 1">
            <a:extLst>
              <a:ext uri="{FF2B5EF4-FFF2-40B4-BE49-F238E27FC236}">
                <a16:creationId xmlns:a16="http://schemas.microsoft.com/office/drawing/2014/main" id="{B6A4CA2E-637F-F3AC-C6C5-748C6BAFD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226" y="4713071"/>
            <a:ext cx="2101850" cy="1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4D65058F-F743-1668-394E-0BCD93A60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751" y="1825981"/>
            <a:ext cx="9737016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8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Dans chaque cas, écrire le plus petit des deux nombres :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a.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2 451  et  2 351                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b.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604  et  640              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027  et  37</a:t>
            </a:r>
            <a:endParaRPr kumimoji="0" lang="fr-FR" altLang="fr-FR" sz="2400" b="1" i="0" u="none" strike="noStrike" cap="none" normalizeH="0" baseline="0" dirty="0">
              <a:ln>
                <a:noFill/>
              </a:ln>
              <a:solidFill>
                <a:srgbClr val="70AD47"/>
              </a:solidFill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9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Écrire le nombre indiqué par </a:t>
            </a: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?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: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E5F9CA-ED78-F36D-8E4C-42FB2E327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751" y="4112906"/>
            <a:ext cx="862367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10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Quelle fraction de la surface du grand carré est coloriée ?</a:t>
            </a:r>
            <a:endParaRPr lang="fr-FR" alt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             a.                                              b.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6260C9-5F0F-76B6-9236-EFB6746F3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464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        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23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1 - Nombres entiers, nombres décimaux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45676AAF-1392-0FE9-DA6D-BA961E9C15EF}"/>
                  </a:ext>
                </a:extLst>
              </p:cNvPr>
              <p:cNvSpPr txBox="1"/>
              <p:nvPr/>
            </p:nvSpPr>
            <p:spPr>
              <a:xfrm>
                <a:off x="852302" y="1858288"/>
                <a:ext cx="8972182" cy="39454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fr-FR" sz="2400" b="1" kern="100" dirty="0"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11  </a:t>
                </a:r>
                <a:r>
                  <a:rPr lang="fr-FR" sz="2400" kern="1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Combien de dizaines y-a-t-il dans une centaine ?</a:t>
                </a:r>
              </a:p>
              <a:p>
                <a:pPr>
                  <a:lnSpc>
                    <a:spcPct val="115000"/>
                  </a:lnSpc>
                  <a:spcBef>
                    <a:spcPts val="2400"/>
                  </a:spcBef>
                </a:pPr>
                <a:r>
                  <a:rPr lang="fr-FR" sz="2400" b="1" kern="100" dirty="0"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12 </a:t>
                </a:r>
                <a:r>
                  <a:rPr lang="fr-FR" sz="2400" kern="1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 Parmi les propositions ci-dessous, quel nombre est égal à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ar-SA" sz="300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fr-FR" sz="300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Arial" panose="020B0604020202020204" pitchFamily="34" charset="0"/>
                          </a:rPr>
                          <m:t>10</m:t>
                        </m:r>
                      </m:den>
                    </m:f>
                    <m:r>
                      <a:rPr lang="fr-FR" sz="3000" i="1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Arial" panose="020B0604020202020204" pitchFamily="34" charset="0"/>
                      </a:rPr>
                      <m:t> </m:t>
                    </m:r>
                    <m:r>
                      <a:rPr lang="fr-FR" sz="3000" i="0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Arial" panose="020B0604020202020204" pitchFamily="34" charset="0"/>
                      </a:rPr>
                      <m:t>?</m:t>
                    </m:r>
                  </m:oMath>
                </a14:m>
                <a:r>
                  <a:rPr lang="fr-FR" sz="2400" kern="1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 algn="ctr"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fr-FR" sz="2400" b="1" kern="1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3,10             0,3            10,3             310</a:t>
                </a:r>
              </a:p>
              <a:p>
                <a:pPr>
                  <a:lnSpc>
                    <a:spcPct val="115000"/>
                  </a:lnSpc>
                  <a:spcBef>
                    <a:spcPts val="3000"/>
                  </a:spcBef>
                </a:pPr>
                <a:r>
                  <a:rPr lang="fr-FR" sz="2400" b="1" kern="100" dirty="0"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13 </a:t>
                </a:r>
                <a:r>
                  <a:rPr lang="fr-FR" sz="2400" kern="1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 Donner le chiffre des unités de chaque nombre :</a:t>
                </a:r>
              </a:p>
              <a:p>
                <a:pPr algn="ctr"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fr-FR" sz="2400" b="1" kern="100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a.</a:t>
                </a:r>
                <a:r>
                  <a:rPr lang="fr-FR" sz="2400" kern="1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 5 467                  </a:t>
                </a:r>
                <a:r>
                  <a:rPr lang="fr-FR" sz="2400" b="1" kern="100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b.</a:t>
                </a:r>
                <a:r>
                  <a:rPr lang="fr-FR" sz="2400" kern="1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 0,62                 </a:t>
                </a:r>
                <a:r>
                  <a:rPr lang="fr-FR" sz="2400" b="1" kern="100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c.</a:t>
                </a:r>
                <a:r>
                  <a:rPr lang="fr-FR" sz="2400" kern="1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 548,01</a:t>
                </a:r>
              </a:p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fr-FR" sz="2400" kern="1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 </a:t>
                </a:r>
              </a:p>
            </p:txBody>
          </p:sp>
        </mc:Choice>
        <mc:Fallback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45676AAF-1392-0FE9-DA6D-BA961E9C15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02" y="1858288"/>
                <a:ext cx="8972182" cy="3945439"/>
              </a:xfrm>
              <a:prstGeom prst="rect">
                <a:avLst/>
              </a:prstGeom>
              <a:blipFill>
                <a:blip r:embed="rId5"/>
                <a:stretch>
                  <a:fillRect l="-1087" t="-46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67062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249</Words>
  <Application>Microsoft Office PowerPoint</Application>
  <PresentationFormat>Grand écran</PresentationFormat>
  <Paragraphs>30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Cambria Math</vt:lpstr>
      <vt:lpstr>Thème Office</vt:lpstr>
      <vt:lpstr>1 - Nombres entiers, nombres décimaux</vt:lpstr>
      <vt:lpstr>1 - Nombres entiers, nombres décimaux</vt:lpstr>
      <vt:lpstr>1 - Nombres entiers, nombres décimaux</vt:lpstr>
      <vt:lpstr>1 - Nombres entiers, nombres décimaux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1</cp:revision>
  <dcterms:created xsi:type="dcterms:W3CDTF">2025-04-02T15:00:01Z</dcterms:created>
  <dcterms:modified xsi:type="dcterms:W3CDTF">2025-05-20T06:49:25Z</dcterms:modified>
</cp:coreProperties>
</file>