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70AD47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E4E5A6-563D-49DA-9F6A-FCCD504DA81F}" v="268" dt="2025-05-19T15:21:14.4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gros.Nathalie" userId="dd9dabb4-afc0-41b5-bbc5-002c4a6ac4ea" providerId="ADAL" clId="{A9E4E5A6-563D-49DA-9F6A-FCCD504DA81F}"/>
    <pc:docChg chg="undo custSel addSld modSld">
      <pc:chgData name="Legros.Nathalie" userId="dd9dabb4-afc0-41b5-bbc5-002c4a6ac4ea" providerId="ADAL" clId="{A9E4E5A6-563D-49DA-9F6A-FCCD504DA81F}" dt="2025-05-19T15:22:11.380" v="607" actId="1076"/>
      <pc:docMkLst>
        <pc:docMk/>
      </pc:docMkLst>
      <pc:sldChg chg="modSp mod">
        <pc:chgData name="Legros.Nathalie" userId="dd9dabb4-afc0-41b5-bbc5-002c4a6ac4ea" providerId="ADAL" clId="{A9E4E5A6-563D-49DA-9F6A-FCCD504DA81F}" dt="2025-05-19T14:10:18.835" v="43" actId="1076"/>
        <pc:sldMkLst>
          <pc:docMk/>
          <pc:sldMk cId="1266361461" sldId="259"/>
        </pc:sldMkLst>
        <pc:spChg chg="mod">
          <ac:chgData name="Legros.Nathalie" userId="dd9dabb4-afc0-41b5-bbc5-002c4a6ac4ea" providerId="ADAL" clId="{A9E4E5A6-563D-49DA-9F6A-FCCD504DA81F}" dt="2025-05-19T14:10:18.835" v="43" actId="1076"/>
          <ac:spMkLst>
            <pc:docMk/>
            <pc:sldMk cId="1266361461" sldId="259"/>
            <ac:spMk id="10" creationId="{B77BF7A9-E97B-16D1-01E2-1524306FB482}"/>
          </ac:spMkLst>
        </pc:spChg>
      </pc:sldChg>
      <pc:sldChg chg="addSp modSp mod">
        <pc:chgData name="Legros.Nathalie" userId="dd9dabb4-afc0-41b5-bbc5-002c4a6ac4ea" providerId="ADAL" clId="{A9E4E5A6-563D-49DA-9F6A-FCCD504DA81F}" dt="2025-05-19T15:18:21.501" v="589" actId="1076"/>
        <pc:sldMkLst>
          <pc:docMk/>
          <pc:sldMk cId="3708670835" sldId="262"/>
        </pc:sldMkLst>
        <pc:spChg chg="add mod">
          <ac:chgData name="Legros.Nathalie" userId="dd9dabb4-afc0-41b5-bbc5-002c4a6ac4ea" providerId="ADAL" clId="{A9E4E5A6-563D-49DA-9F6A-FCCD504DA81F}" dt="2025-05-19T15:18:21.501" v="589" actId="1076"/>
          <ac:spMkLst>
            <pc:docMk/>
            <pc:sldMk cId="3708670835" sldId="262"/>
            <ac:spMk id="7" creationId="{07873FC9-EA4E-A6B7-9D2C-153C707FD09A}"/>
          </ac:spMkLst>
        </pc:spChg>
      </pc:sldChg>
      <pc:sldChg chg="addSp modSp mod">
        <pc:chgData name="Legros.Nathalie" userId="dd9dabb4-afc0-41b5-bbc5-002c4a6ac4ea" providerId="ADAL" clId="{A9E4E5A6-563D-49DA-9F6A-FCCD504DA81F}" dt="2025-05-19T15:20:22.937" v="595" actId="948"/>
        <pc:sldMkLst>
          <pc:docMk/>
          <pc:sldMk cId="499535636" sldId="263"/>
        </pc:sldMkLst>
        <pc:spChg chg="add mod">
          <ac:chgData name="Legros.Nathalie" userId="dd9dabb4-afc0-41b5-bbc5-002c4a6ac4ea" providerId="ADAL" clId="{A9E4E5A6-563D-49DA-9F6A-FCCD504DA81F}" dt="2025-05-19T15:20:22.937" v="595" actId="948"/>
          <ac:spMkLst>
            <pc:docMk/>
            <pc:sldMk cId="499535636" sldId="263"/>
            <ac:spMk id="7" creationId="{7EEF4D7F-D072-105D-8518-99F066CEDB34}"/>
          </ac:spMkLst>
        </pc:spChg>
      </pc:sldChg>
      <pc:sldChg chg="addSp modSp mod">
        <pc:chgData name="Legros.Nathalie" userId="dd9dabb4-afc0-41b5-bbc5-002c4a6ac4ea" providerId="ADAL" clId="{A9E4E5A6-563D-49DA-9F6A-FCCD504DA81F}" dt="2025-05-19T15:19:50.639" v="594" actId="948"/>
        <pc:sldMkLst>
          <pc:docMk/>
          <pc:sldMk cId="3897087695" sldId="264"/>
        </pc:sldMkLst>
        <pc:spChg chg="add mod">
          <ac:chgData name="Legros.Nathalie" userId="dd9dabb4-afc0-41b5-bbc5-002c4a6ac4ea" providerId="ADAL" clId="{A9E4E5A6-563D-49DA-9F6A-FCCD504DA81F}" dt="2025-05-19T15:19:50.639" v="594" actId="948"/>
          <ac:spMkLst>
            <pc:docMk/>
            <pc:sldMk cId="3897087695" sldId="264"/>
            <ac:spMk id="7" creationId="{86CEFA5E-397A-71FF-CDD9-D47A07473072}"/>
          </ac:spMkLst>
        </pc:spChg>
        <pc:spChg chg="add mod">
          <ac:chgData name="Legros.Nathalie" userId="dd9dabb4-afc0-41b5-bbc5-002c4a6ac4ea" providerId="ADAL" clId="{A9E4E5A6-563D-49DA-9F6A-FCCD504DA81F}" dt="2025-05-19T15:10:23.949" v="507" actId="1076"/>
          <ac:spMkLst>
            <pc:docMk/>
            <pc:sldMk cId="3897087695" sldId="264"/>
            <ac:spMk id="8" creationId="{3E7B9382-84CD-DF8C-BDA7-B2CE296A05F5}"/>
          </ac:spMkLst>
        </pc:spChg>
        <pc:picChg chg="add mod">
          <ac:chgData name="Legros.Nathalie" userId="dd9dabb4-afc0-41b5-bbc5-002c4a6ac4ea" providerId="ADAL" clId="{A9E4E5A6-563D-49DA-9F6A-FCCD504DA81F}" dt="2025-05-19T15:10:22.327" v="505" actId="1076"/>
          <ac:picMkLst>
            <pc:docMk/>
            <pc:sldMk cId="3897087695" sldId="264"/>
            <ac:picMk id="10" creationId="{E07BE5B2-2DB2-8A74-9961-E4CCADFFA86E}"/>
          </ac:picMkLst>
        </pc:picChg>
      </pc:sldChg>
      <pc:sldChg chg="addSp modSp mod">
        <pc:chgData name="Legros.Nathalie" userId="dd9dabb4-afc0-41b5-bbc5-002c4a6ac4ea" providerId="ADAL" clId="{A9E4E5A6-563D-49DA-9F6A-FCCD504DA81F}" dt="2025-05-19T15:22:11.380" v="607" actId="1076"/>
        <pc:sldMkLst>
          <pc:docMk/>
          <pc:sldMk cId="2420685068" sldId="265"/>
        </pc:sldMkLst>
        <pc:spChg chg="mod">
          <ac:chgData name="Legros.Nathalie" userId="dd9dabb4-afc0-41b5-bbc5-002c4a6ac4ea" providerId="ADAL" clId="{A9E4E5A6-563D-49DA-9F6A-FCCD504DA81F}" dt="2025-05-19T14:14:28.444" v="90" actId="1036"/>
          <ac:spMkLst>
            <pc:docMk/>
            <pc:sldMk cId="2420685068" sldId="265"/>
            <ac:spMk id="5" creationId="{BB9D2548-3D02-C0A5-DC61-D31E5DDE673D}"/>
          </ac:spMkLst>
        </pc:spChg>
        <pc:spChg chg="add mod">
          <ac:chgData name="Legros.Nathalie" userId="dd9dabb4-afc0-41b5-bbc5-002c4a6ac4ea" providerId="ADAL" clId="{A9E4E5A6-563D-49DA-9F6A-FCCD504DA81F}" dt="2025-05-19T15:22:11.380" v="607" actId="1076"/>
          <ac:spMkLst>
            <pc:docMk/>
            <pc:sldMk cId="2420685068" sldId="265"/>
            <ac:spMk id="7" creationId="{1C07C623-4A02-9576-766E-498B91DF8ADD}"/>
          </ac:spMkLst>
        </pc:spChg>
      </pc:sldChg>
      <pc:sldChg chg="addSp delSp modSp mod">
        <pc:chgData name="Legros.Nathalie" userId="dd9dabb4-afc0-41b5-bbc5-002c4a6ac4ea" providerId="ADAL" clId="{A9E4E5A6-563D-49DA-9F6A-FCCD504DA81F}" dt="2025-05-19T15:15:23.048" v="579" actId="1035"/>
        <pc:sldMkLst>
          <pc:docMk/>
          <pc:sldMk cId="1662055203" sldId="266"/>
        </pc:sldMkLst>
        <pc:spChg chg="mod">
          <ac:chgData name="Legros.Nathalie" userId="dd9dabb4-afc0-41b5-bbc5-002c4a6ac4ea" providerId="ADAL" clId="{A9E4E5A6-563D-49DA-9F6A-FCCD504DA81F}" dt="2025-05-19T14:10:34.731" v="46" actId="1076"/>
          <ac:spMkLst>
            <pc:docMk/>
            <pc:sldMk cId="1662055203" sldId="266"/>
            <ac:spMk id="8" creationId="{2D32A0F4-1069-7612-E19D-88D379A97B1B}"/>
          </ac:spMkLst>
        </pc:spChg>
        <pc:picChg chg="add mod">
          <ac:chgData name="Legros.Nathalie" userId="dd9dabb4-afc0-41b5-bbc5-002c4a6ac4ea" providerId="ADAL" clId="{A9E4E5A6-563D-49DA-9F6A-FCCD504DA81F}" dt="2025-05-19T14:10:40.513" v="47" actId="1076"/>
          <ac:picMkLst>
            <pc:docMk/>
            <pc:sldMk cId="1662055203" sldId="266"/>
            <ac:picMk id="5" creationId="{CF0C171C-D019-3015-EBAE-A628DAFACB52}"/>
          </ac:picMkLst>
        </pc:picChg>
        <pc:picChg chg="del">
          <ac:chgData name="Legros.Nathalie" userId="dd9dabb4-afc0-41b5-bbc5-002c4a6ac4ea" providerId="ADAL" clId="{A9E4E5A6-563D-49DA-9F6A-FCCD504DA81F}" dt="2025-05-19T14:06:28.546" v="15" actId="478"/>
          <ac:picMkLst>
            <pc:docMk/>
            <pc:sldMk cId="1662055203" sldId="266"/>
            <ac:picMk id="11" creationId="{4E2D31AF-3CB2-1B9F-02EB-2F2A93321E2B}"/>
          </ac:picMkLst>
        </pc:picChg>
        <pc:picChg chg="mod">
          <ac:chgData name="Legros.Nathalie" userId="dd9dabb4-afc0-41b5-bbc5-002c4a6ac4ea" providerId="ADAL" clId="{A9E4E5A6-563D-49DA-9F6A-FCCD504DA81F}" dt="2025-05-19T15:15:23.048" v="579" actId="1035"/>
          <ac:picMkLst>
            <pc:docMk/>
            <pc:sldMk cId="1662055203" sldId="266"/>
            <ac:picMk id="1027" creationId="{3B531530-7674-CB05-A8C2-7ABD9A29B177}"/>
          </ac:picMkLst>
        </pc:picChg>
      </pc:sldChg>
      <pc:sldChg chg="modSp mod">
        <pc:chgData name="Legros.Nathalie" userId="dd9dabb4-afc0-41b5-bbc5-002c4a6ac4ea" providerId="ADAL" clId="{A9E4E5A6-563D-49DA-9F6A-FCCD504DA81F}" dt="2025-05-19T14:11:51.604" v="73" actId="1076"/>
        <pc:sldMkLst>
          <pc:docMk/>
          <pc:sldMk cId="4110238975" sldId="267"/>
        </pc:sldMkLst>
        <pc:spChg chg="mod">
          <ac:chgData name="Legros.Nathalie" userId="dd9dabb4-afc0-41b5-bbc5-002c4a6ac4ea" providerId="ADAL" clId="{A9E4E5A6-563D-49DA-9F6A-FCCD504DA81F}" dt="2025-05-19T14:10:51.011" v="48" actId="1076"/>
          <ac:spMkLst>
            <pc:docMk/>
            <pc:sldMk cId="4110238975" sldId="267"/>
            <ac:spMk id="2" creationId="{4D65058F-F743-1668-394E-0BCD93A60F89}"/>
          </ac:spMkLst>
        </pc:spChg>
        <pc:spChg chg="mod">
          <ac:chgData name="Legros.Nathalie" userId="dd9dabb4-afc0-41b5-bbc5-002c4a6ac4ea" providerId="ADAL" clId="{A9E4E5A6-563D-49DA-9F6A-FCCD504DA81F}" dt="2025-05-19T14:11:37.513" v="71" actId="20577"/>
          <ac:spMkLst>
            <pc:docMk/>
            <pc:sldMk cId="4110238975" sldId="267"/>
            <ac:spMk id="5" creationId="{E7E5F9CA-ED78-F36D-8E4C-42FB2E32722A}"/>
          </ac:spMkLst>
        </pc:spChg>
        <pc:picChg chg="mod">
          <ac:chgData name="Legros.Nathalie" userId="dd9dabb4-afc0-41b5-bbc5-002c4a6ac4ea" providerId="ADAL" clId="{A9E4E5A6-563D-49DA-9F6A-FCCD504DA81F}" dt="2025-05-19T14:11:45.634" v="72" actId="1076"/>
          <ac:picMkLst>
            <pc:docMk/>
            <pc:sldMk cId="4110238975" sldId="267"/>
            <ac:picMk id="2049" creationId="{B6A4CA2E-637F-F3AC-C6C5-748C6BAFD349}"/>
          </ac:picMkLst>
        </pc:picChg>
        <pc:picChg chg="mod">
          <ac:chgData name="Legros.Nathalie" userId="dd9dabb4-afc0-41b5-bbc5-002c4a6ac4ea" providerId="ADAL" clId="{A9E4E5A6-563D-49DA-9F6A-FCCD504DA81F}" dt="2025-05-19T14:11:51.604" v="73" actId="1076"/>
          <ac:picMkLst>
            <pc:docMk/>
            <pc:sldMk cId="4110238975" sldId="267"/>
            <ac:picMk id="2050" creationId="{4A6FBFF4-B0F5-C5AF-A7BA-64311B497F9A}"/>
          </ac:picMkLst>
        </pc:picChg>
      </pc:sldChg>
      <pc:sldChg chg="modSp mod">
        <pc:chgData name="Legros.Nathalie" userId="dd9dabb4-afc0-41b5-bbc5-002c4a6ac4ea" providerId="ADAL" clId="{A9E4E5A6-563D-49DA-9F6A-FCCD504DA81F}" dt="2025-05-19T15:17:54.440" v="587" actId="948"/>
        <pc:sldMkLst>
          <pc:docMk/>
          <pc:sldMk cId="2756706290" sldId="268"/>
        </pc:sldMkLst>
        <pc:spChg chg="mod">
          <ac:chgData name="Legros.Nathalie" userId="dd9dabb4-afc0-41b5-bbc5-002c4a6ac4ea" providerId="ADAL" clId="{A9E4E5A6-563D-49DA-9F6A-FCCD504DA81F}" dt="2025-05-19T15:17:54.440" v="587" actId="948"/>
          <ac:spMkLst>
            <pc:docMk/>
            <pc:sldMk cId="2756706290" sldId="268"/>
            <ac:spMk id="5" creationId="{45676AAF-1392-0FE9-DA6D-BA961E9C15EF}"/>
          </ac:spMkLst>
        </pc:spChg>
      </pc:sldChg>
      <pc:sldChg chg="addSp delSp modSp add mod">
        <pc:chgData name="Legros.Nathalie" userId="dd9dabb4-afc0-41b5-bbc5-002c4a6ac4ea" providerId="ADAL" clId="{A9E4E5A6-563D-49DA-9F6A-FCCD504DA81F}" dt="2025-05-19T15:18:40.259" v="591" actId="1076"/>
        <pc:sldMkLst>
          <pc:docMk/>
          <pc:sldMk cId="606551011" sldId="269"/>
        </pc:sldMkLst>
        <pc:spChg chg="add mod">
          <ac:chgData name="Legros.Nathalie" userId="dd9dabb4-afc0-41b5-bbc5-002c4a6ac4ea" providerId="ADAL" clId="{A9E4E5A6-563D-49DA-9F6A-FCCD504DA81F}" dt="2025-05-19T15:18:31.015" v="590" actId="1076"/>
          <ac:spMkLst>
            <pc:docMk/>
            <pc:sldMk cId="606551011" sldId="269"/>
            <ac:spMk id="6" creationId="{DEA6D235-A562-C298-1E3D-327036FC267E}"/>
          </ac:spMkLst>
        </pc:spChg>
        <pc:spChg chg="add mod">
          <ac:chgData name="Legros.Nathalie" userId="dd9dabb4-afc0-41b5-bbc5-002c4a6ac4ea" providerId="ADAL" clId="{A9E4E5A6-563D-49DA-9F6A-FCCD504DA81F}" dt="2025-05-19T15:18:40.259" v="591" actId="1076"/>
          <ac:spMkLst>
            <pc:docMk/>
            <pc:sldMk cId="606551011" sldId="269"/>
            <ac:spMk id="7" creationId="{5281B3A1-A779-1129-211D-94B8B103388F}"/>
          </ac:spMkLst>
        </pc:spChg>
        <pc:picChg chg="add mod">
          <ac:chgData name="Legros.Nathalie" userId="dd9dabb4-afc0-41b5-bbc5-002c4a6ac4ea" providerId="ADAL" clId="{A9E4E5A6-563D-49DA-9F6A-FCCD504DA81F}" dt="2025-05-19T15:01:19.985" v="364" actId="1035"/>
          <ac:picMkLst>
            <pc:docMk/>
            <pc:sldMk cId="606551011" sldId="269"/>
            <ac:picMk id="10" creationId="{24DDF5AD-E066-96F0-57A0-E083E50C9D6F}"/>
          </ac:picMkLst>
        </pc:picChg>
        <pc:picChg chg="add del mod">
          <ac:chgData name="Legros.Nathalie" userId="dd9dabb4-afc0-41b5-bbc5-002c4a6ac4ea" providerId="ADAL" clId="{A9E4E5A6-563D-49DA-9F6A-FCCD504DA81F}" dt="2025-05-19T14:59:17.018" v="352" actId="478"/>
          <ac:picMkLst>
            <pc:docMk/>
            <pc:sldMk cId="606551011" sldId="269"/>
            <ac:picMk id="1025" creationId="{220311A8-C42C-48C6-AB9C-D2D0019001BD}"/>
          </ac:picMkLst>
        </pc:picChg>
      </pc:sldChg>
      <pc:sldChg chg="addSp delSp modSp add mod">
        <pc:chgData name="Legros.Nathalie" userId="dd9dabb4-afc0-41b5-bbc5-002c4a6ac4ea" providerId="ADAL" clId="{A9E4E5A6-563D-49DA-9F6A-FCCD504DA81F}" dt="2025-05-19T15:21:24.490" v="603" actId="1036"/>
        <pc:sldMkLst>
          <pc:docMk/>
          <pc:sldMk cId="666203930" sldId="270"/>
        </pc:sldMkLst>
        <pc:spChg chg="add mod">
          <ac:chgData name="Legros.Nathalie" userId="dd9dabb4-afc0-41b5-bbc5-002c4a6ac4ea" providerId="ADAL" clId="{A9E4E5A6-563D-49DA-9F6A-FCCD504DA81F}" dt="2025-05-19T15:21:14.486" v="598" actId="1076"/>
          <ac:spMkLst>
            <pc:docMk/>
            <pc:sldMk cId="666203930" sldId="270"/>
            <ac:spMk id="6" creationId="{826D9289-A9A4-6361-CA8D-13694F7C576C}"/>
          </ac:spMkLst>
        </pc:spChg>
        <pc:picChg chg="add mod">
          <ac:chgData name="Legros.Nathalie" userId="dd9dabb4-afc0-41b5-bbc5-002c4a6ac4ea" providerId="ADAL" clId="{A9E4E5A6-563D-49DA-9F6A-FCCD504DA81F}" dt="2025-05-19T15:21:24.490" v="603" actId="1036"/>
          <ac:picMkLst>
            <pc:docMk/>
            <pc:sldMk cId="666203930" sldId="270"/>
            <ac:picMk id="8" creationId="{48903B5D-C1D4-2751-57AF-9A672B7ABB75}"/>
          </ac:picMkLst>
        </pc:picChg>
        <pc:picChg chg="add del mod">
          <ac:chgData name="Legros.Nathalie" userId="dd9dabb4-afc0-41b5-bbc5-002c4a6ac4ea" providerId="ADAL" clId="{A9E4E5A6-563D-49DA-9F6A-FCCD504DA81F}" dt="2025-05-19T15:09:11.916" v="490" actId="478"/>
          <ac:picMkLst>
            <pc:docMk/>
            <pc:sldMk cId="666203930" sldId="270"/>
            <ac:picMk id="2049" creationId="{9BCAD69D-44CE-7BD1-F882-9C2193673D89}"/>
          </ac:picMkLst>
        </pc:picChg>
      </pc:sldChg>
    </pc:docChg>
  </pc:docChgLst>
  <pc:docChgLst>
    <pc:chgData name="Legros.Nathalie" userId="dd9dabb4-afc0-41b5-bbc5-002c4a6ac4ea" providerId="ADAL" clId="{F378495E-8C94-4315-A192-1B9988616092}"/>
    <pc:docChg chg="delSld">
      <pc:chgData name="Legros.Nathalie" userId="dd9dabb4-afc0-41b5-bbc5-002c4a6ac4ea" providerId="ADAL" clId="{F378495E-8C94-4315-A192-1B9988616092}" dt="2025-05-19T15:33:04.349" v="2" actId="47"/>
      <pc:docMkLst>
        <pc:docMk/>
      </pc:docMkLst>
      <pc:sldChg chg="del">
        <pc:chgData name="Legros.Nathalie" userId="dd9dabb4-afc0-41b5-bbc5-002c4a6ac4ea" providerId="ADAL" clId="{F378495E-8C94-4315-A192-1B9988616092}" dt="2025-05-19T15:32:49.859" v="0" actId="47"/>
        <pc:sldMkLst>
          <pc:docMk/>
          <pc:sldMk cId="1266361461" sldId="259"/>
        </pc:sldMkLst>
      </pc:sldChg>
      <pc:sldChg chg="del">
        <pc:chgData name="Legros.Nathalie" userId="dd9dabb4-afc0-41b5-bbc5-002c4a6ac4ea" providerId="ADAL" clId="{F378495E-8C94-4315-A192-1B9988616092}" dt="2025-05-19T15:32:55.298" v="1" actId="47"/>
        <pc:sldMkLst>
          <pc:docMk/>
          <pc:sldMk cId="3708670835" sldId="262"/>
        </pc:sldMkLst>
      </pc:sldChg>
      <pc:sldChg chg="del">
        <pc:chgData name="Legros.Nathalie" userId="dd9dabb4-afc0-41b5-bbc5-002c4a6ac4ea" providerId="ADAL" clId="{F378495E-8C94-4315-A192-1B9988616092}" dt="2025-05-19T15:33:04.349" v="2" actId="47"/>
        <pc:sldMkLst>
          <pc:docMk/>
          <pc:sldMk cId="3897087695" sldId="264"/>
        </pc:sldMkLst>
      </pc:sldChg>
      <pc:sldChg chg="del">
        <pc:chgData name="Legros.Nathalie" userId="dd9dabb4-afc0-41b5-bbc5-002c4a6ac4ea" providerId="ADAL" clId="{F378495E-8C94-4315-A192-1B9988616092}" dt="2025-05-19T15:33:04.349" v="2" actId="47"/>
        <pc:sldMkLst>
          <pc:docMk/>
          <pc:sldMk cId="2420685068" sldId="265"/>
        </pc:sldMkLst>
      </pc:sldChg>
      <pc:sldChg chg="del">
        <pc:chgData name="Legros.Nathalie" userId="dd9dabb4-afc0-41b5-bbc5-002c4a6ac4ea" providerId="ADAL" clId="{F378495E-8C94-4315-A192-1B9988616092}" dt="2025-05-19T15:32:49.859" v="0" actId="47"/>
        <pc:sldMkLst>
          <pc:docMk/>
          <pc:sldMk cId="1662055203" sldId="266"/>
        </pc:sldMkLst>
      </pc:sldChg>
      <pc:sldChg chg="del">
        <pc:chgData name="Legros.Nathalie" userId="dd9dabb4-afc0-41b5-bbc5-002c4a6ac4ea" providerId="ADAL" clId="{F378495E-8C94-4315-A192-1B9988616092}" dt="2025-05-19T15:32:49.859" v="0" actId="47"/>
        <pc:sldMkLst>
          <pc:docMk/>
          <pc:sldMk cId="4110238975" sldId="267"/>
        </pc:sldMkLst>
      </pc:sldChg>
      <pc:sldChg chg="del">
        <pc:chgData name="Legros.Nathalie" userId="dd9dabb4-afc0-41b5-bbc5-002c4a6ac4ea" providerId="ADAL" clId="{F378495E-8C94-4315-A192-1B9988616092}" dt="2025-05-19T15:32:49.859" v="0" actId="47"/>
        <pc:sldMkLst>
          <pc:docMk/>
          <pc:sldMk cId="2756706290" sldId="268"/>
        </pc:sldMkLst>
      </pc:sldChg>
      <pc:sldChg chg="del">
        <pc:chgData name="Legros.Nathalie" userId="dd9dabb4-afc0-41b5-bbc5-002c4a6ac4ea" providerId="ADAL" clId="{F378495E-8C94-4315-A192-1B9988616092}" dt="2025-05-19T15:32:55.298" v="1" actId="47"/>
        <pc:sldMkLst>
          <pc:docMk/>
          <pc:sldMk cId="606551011" sldId="269"/>
        </pc:sldMkLst>
      </pc:sldChg>
      <pc:sldChg chg="del">
        <pc:chgData name="Legros.Nathalie" userId="dd9dabb4-afc0-41b5-bbc5-002c4a6ac4ea" providerId="ADAL" clId="{F378495E-8C94-4315-A192-1B9988616092}" dt="2025-05-19T15:33:04.349" v="2" actId="47"/>
        <pc:sldMkLst>
          <pc:docMk/>
          <pc:sldMk cId="666203930" sldId="270"/>
        </pc:sldMkLst>
      </pc:sldChg>
    </pc:docChg>
  </pc:docChgLst>
  <pc:docChgLst>
    <pc:chgData name="Legros.Nathalie" userId="dd9dabb4-afc0-41b5-bbc5-002c4a6ac4ea" providerId="ADAL" clId="{32D0D4AC-7233-41E9-9D9C-BC362BA1A605}"/>
    <pc:docChg chg="undo custSel addSld modSld">
      <pc:chgData name="Legros.Nathalie" userId="dd9dabb4-afc0-41b5-bbc5-002c4a6ac4ea" providerId="ADAL" clId="{32D0D4AC-7233-41E9-9D9C-BC362BA1A605}" dt="2025-04-09T12:42:41.110" v="215" actId="1076"/>
      <pc:docMkLst>
        <pc:docMk/>
      </pc:docMkLst>
      <pc:sldChg chg="addSp delSp modSp mod">
        <pc:chgData name="Legros.Nathalie" userId="dd9dabb4-afc0-41b5-bbc5-002c4a6ac4ea" providerId="ADAL" clId="{32D0D4AC-7233-41E9-9D9C-BC362BA1A605}" dt="2025-04-09T12:41:31.622" v="204" actId="1076"/>
        <pc:sldMkLst>
          <pc:docMk/>
          <pc:sldMk cId="1266361461" sldId="259"/>
        </pc:sldMkLst>
        <pc:spChg chg="add del mod">
          <ac:chgData name="Legros.Nathalie" userId="dd9dabb4-afc0-41b5-bbc5-002c4a6ac4ea" providerId="ADAL" clId="{32D0D4AC-7233-41E9-9D9C-BC362BA1A605}" dt="2025-04-09T09:41:39.311" v="5" actId="478"/>
          <ac:spMkLst>
            <pc:docMk/>
            <pc:sldMk cId="1266361461" sldId="259"/>
            <ac:spMk id="2" creationId="{1DDE8229-993A-9D5F-53B1-726B6E6049E5}"/>
          </ac:spMkLst>
        </pc:spChg>
        <pc:spChg chg="add del mod">
          <ac:chgData name="Legros.Nathalie" userId="dd9dabb4-afc0-41b5-bbc5-002c4a6ac4ea" providerId="ADAL" clId="{32D0D4AC-7233-41E9-9D9C-BC362BA1A605}" dt="2025-04-09T09:42:31.102" v="13" actId="22"/>
          <ac:spMkLst>
            <pc:docMk/>
            <pc:sldMk cId="1266361461" sldId="259"/>
            <ac:spMk id="6" creationId="{5121B6C5-E5A0-8AF7-3131-29DD7E905736}"/>
          </ac:spMkLst>
        </pc:spChg>
        <pc:spChg chg="add mod">
          <ac:chgData name="Legros.Nathalie" userId="dd9dabb4-afc0-41b5-bbc5-002c4a6ac4ea" providerId="ADAL" clId="{32D0D4AC-7233-41E9-9D9C-BC362BA1A605}" dt="2025-04-09T12:41:31.622" v="204" actId="1076"/>
          <ac:spMkLst>
            <pc:docMk/>
            <pc:sldMk cId="1266361461" sldId="259"/>
            <ac:spMk id="10" creationId="{B77BF7A9-E97B-16D1-01E2-1524306FB482}"/>
          </ac:spMkLst>
        </pc:spChg>
      </pc:sldChg>
      <pc:sldChg chg="addSp delSp modSp add mod">
        <pc:chgData name="Legros.Nathalie" userId="dd9dabb4-afc0-41b5-bbc5-002c4a6ac4ea" providerId="ADAL" clId="{32D0D4AC-7233-41E9-9D9C-BC362BA1A605}" dt="2025-04-09T12:41:58.597" v="208" actId="1076"/>
        <pc:sldMkLst>
          <pc:docMk/>
          <pc:sldMk cId="1662055203" sldId="266"/>
        </pc:sldMkLst>
        <pc:spChg chg="add del mod">
          <ac:chgData name="Legros.Nathalie" userId="dd9dabb4-afc0-41b5-bbc5-002c4a6ac4ea" providerId="ADAL" clId="{32D0D4AC-7233-41E9-9D9C-BC362BA1A605}" dt="2025-04-09T09:51:39.469" v="51" actId="478"/>
          <ac:spMkLst>
            <pc:docMk/>
            <pc:sldMk cId="1662055203" sldId="266"/>
            <ac:spMk id="5" creationId="{5883EB91-E405-C884-9E84-9ABC6DAAF062}"/>
          </ac:spMkLst>
        </pc:spChg>
        <pc:spChg chg="add mod">
          <ac:chgData name="Legros.Nathalie" userId="dd9dabb4-afc0-41b5-bbc5-002c4a6ac4ea" providerId="ADAL" clId="{32D0D4AC-7233-41E9-9D9C-BC362BA1A605}" dt="2025-04-09T12:41:51.606" v="206" actId="1076"/>
          <ac:spMkLst>
            <pc:docMk/>
            <pc:sldMk cId="1662055203" sldId="266"/>
            <ac:spMk id="8" creationId="{2D32A0F4-1069-7612-E19D-88D379A97B1B}"/>
          </ac:spMkLst>
        </pc:spChg>
        <pc:graphicFrameChg chg="add del mod">
          <ac:chgData name="Legros.Nathalie" userId="dd9dabb4-afc0-41b5-bbc5-002c4a6ac4ea" providerId="ADAL" clId="{32D0D4AC-7233-41E9-9D9C-BC362BA1A605}" dt="2025-04-09T09:51:35.364" v="50" actId="478"/>
          <ac:graphicFrameMkLst>
            <pc:docMk/>
            <pc:sldMk cId="1662055203" sldId="266"/>
            <ac:graphicFrameMk id="2" creationId="{93673B3E-97DE-25BB-4635-AD793B31433A}"/>
          </ac:graphicFrameMkLst>
        </pc:graphicFrameChg>
        <pc:graphicFrameChg chg="add del mod modGraphic">
          <ac:chgData name="Legros.Nathalie" userId="dd9dabb4-afc0-41b5-bbc5-002c4a6ac4ea" providerId="ADAL" clId="{32D0D4AC-7233-41E9-9D9C-BC362BA1A605}" dt="2025-04-09T09:57:06.017" v="92" actId="478"/>
          <ac:graphicFrameMkLst>
            <pc:docMk/>
            <pc:sldMk cId="1662055203" sldId="266"/>
            <ac:graphicFrameMk id="6" creationId="{817BD2C2-7134-D3DC-0B65-C5CF6E6C1D48}"/>
          </ac:graphicFrameMkLst>
        </pc:graphicFrameChg>
        <pc:picChg chg="add mod">
          <ac:chgData name="Legros.Nathalie" userId="dd9dabb4-afc0-41b5-bbc5-002c4a6ac4ea" providerId="ADAL" clId="{32D0D4AC-7233-41E9-9D9C-BC362BA1A605}" dt="2025-04-09T12:41:55.359" v="207" actId="1076"/>
          <ac:picMkLst>
            <pc:docMk/>
            <pc:sldMk cId="1662055203" sldId="266"/>
            <ac:picMk id="11" creationId="{4E2D31AF-3CB2-1B9F-02EB-2F2A93321E2B}"/>
          </ac:picMkLst>
        </pc:picChg>
        <pc:picChg chg="add del mod">
          <ac:chgData name="Legros.Nathalie" userId="dd9dabb4-afc0-41b5-bbc5-002c4a6ac4ea" providerId="ADAL" clId="{32D0D4AC-7233-41E9-9D9C-BC362BA1A605}" dt="2025-04-09T09:51:35.364" v="50" actId="478"/>
          <ac:picMkLst>
            <pc:docMk/>
            <pc:sldMk cId="1662055203" sldId="266"/>
            <ac:picMk id="1025" creationId="{87705C9D-8808-06A0-645B-360325D36429}"/>
          </ac:picMkLst>
        </pc:picChg>
        <pc:picChg chg="add mod">
          <ac:chgData name="Legros.Nathalie" userId="dd9dabb4-afc0-41b5-bbc5-002c4a6ac4ea" providerId="ADAL" clId="{32D0D4AC-7233-41E9-9D9C-BC362BA1A605}" dt="2025-04-09T12:41:58.597" v="208" actId="1076"/>
          <ac:picMkLst>
            <pc:docMk/>
            <pc:sldMk cId="1662055203" sldId="266"/>
            <ac:picMk id="1027" creationId="{3B531530-7674-CB05-A8C2-7ABD9A29B177}"/>
          </ac:picMkLst>
        </pc:picChg>
      </pc:sldChg>
      <pc:sldChg chg="addSp modSp add mod">
        <pc:chgData name="Legros.Nathalie" userId="dd9dabb4-afc0-41b5-bbc5-002c4a6ac4ea" providerId="ADAL" clId="{32D0D4AC-7233-41E9-9D9C-BC362BA1A605}" dt="2025-04-09T12:42:32.757" v="214" actId="13926"/>
        <pc:sldMkLst>
          <pc:docMk/>
          <pc:sldMk cId="4110238975" sldId="267"/>
        </pc:sldMkLst>
        <pc:spChg chg="add mod">
          <ac:chgData name="Legros.Nathalie" userId="dd9dabb4-afc0-41b5-bbc5-002c4a6ac4ea" providerId="ADAL" clId="{32D0D4AC-7233-41E9-9D9C-BC362BA1A605}" dt="2025-04-09T12:42:32.757" v="214" actId="13926"/>
          <ac:spMkLst>
            <pc:docMk/>
            <pc:sldMk cId="4110238975" sldId="267"/>
            <ac:spMk id="2" creationId="{4D65058F-F743-1668-394E-0BCD93A60F89}"/>
          </ac:spMkLst>
        </pc:spChg>
        <pc:spChg chg="add mod">
          <ac:chgData name="Legros.Nathalie" userId="dd9dabb4-afc0-41b5-bbc5-002c4a6ac4ea" providerId="ADAL" clId="{32D0D4AC-7233-41E9-9D9C-BC362BA1A605}" dt="2025-04-09T12:42:17.829" v="212" actId="1076"/>
          <ac:spMkLst>
            <pc:docMk/>
            <pc:sldMk cId="4110238975" sldId="267"/>
            <ac:spMk id="5" creationId="{E7E5F9CA-ED78-F36D-8E4C-42FB2E32722A}"/>
          </ac:spMkLst>
        </pc:spChg>
        <pc:spChg chg="add">
          <ac:chgData name="Legros.Nathalie" userId="dd9dabb4-afc0-41b5-bbc5-002c4a6ac4ea" providerId="ADAL" clId="{32D0D4AC-7233-41E9-9D9C-BC362BA1A605}" dt="2025-04-09T10:00:11.696" v="114"/>
          <ac:spMkLst>
            <pc:docMk/>
            <pc:sldMk cId="4110238975" sldId="267"/>
            <ac:spMk id="6" creationId="{1E6260C9-5F0F-76B6-9236-EFB6746F3892}"/>
          </ac:spMkLst>
        </pc:spChg>
        <pc:picChg chg="add mod">
          <ac:chgData name="Legros.Nathalie" userId="dd9dabb4-afc0-41b5-bbc5-002c4a6ac4ea" providerId="ADAL" clId="{32D0D4AC-7233-41E9-9D9C-BC362BA1A605}" dt="2025-04-09T10:06:27.532" v="196" actId="1076"/>
          <ac:picMkLst>
            <pc:docMk/>
            <pc:sldMk cId="4110238975" sldId="267"/>
            <ac:picMk id="2049" creationId="{B6A4CA2E-637F-F3AC-C6C5-748C6BAFD349}"/>
          </ac:picMkLst>
        </pc:picChg>
        <pc:picChg chg="add mod">
          <ac:chgData name="Legros.Nathalie" userId="dd9dabb4-afc0-41b5-bbc5-002c4a6ac4ea" providerId="ADAL" clId="{32D0D4AC-7233-41E9-9D9C-BC362BA1A605}" dt="2025-04-09T12:42:27.184" v="213" actId="1076"/>
          <ac:picMkLst>
            <pc:docMk/>
            <pc:sldMk cId="4110238975" sldId="267"/>
            <ac:picMk id="2050" creationId="{4A6FBFF4-B0F5-C5AF-A7BA-64311B497F9A}"/>
          </ac:picMkLst>
        </pc:picChg>
        <pc:picChg chg="add mod">
          <ac:chgData name="Legros.Nathalie" userId="dd9dabb4-afc0-41b5-bbc5-002c4a6ac4ea" providerId="ADAL" clId="{32D0D4AC-7233-41E9-9D9C-BC362BA1A605}" dt="2025-04-09T10:06:41.532" v="198" actId="1076"/>
          <ac:picMkLst>
            <pc:docMk/>
            <pc:sldMk cId="4110238975" sldId="267"/>
            <ac:picMk id="2051" creationId="{ECBE56D2-A231-9D22-AA31-05FA715A2900}"/>
          </ac:picMkLst>
        </pc:picChg>
      </pc:sldChg>
      <pc:sldChg chg="addSp modSp add mod">
        <pc:chgData name="Legros.Nathalie" userId="dd9dabb4-afc0-41b5-bbc5-002c4a6ac4ea" providerId="ADAL" clId="{32D0D4AC-7233-41E9-9D9C-BC362BA1A605}" dt="2025-04-09T12:42:41.110" v="215" actId="1076"/>
        <pc:sldMkLst>
          <pc:docMk/>
          <pc:sldMk cId="2756706290" sldId="268"/>
        </pc:sldMkLst>
        <pc:spChg chg="add mod">
          <ac:chgData name="Legros.Nathalie" userId="dd9dabb4-afc0-41b5-bbc5-002c4a6ac4ea" providerId="ADAL" clId="{32D0D4AC-7233-41E9-9D9C-BC362BA1A605}" dt="2025-04-09T12:42:41.110" v="215" actId="1076"/>
          <ac:spMkLst>
            <pc:docMk/>
            <pc:sldMk cId="2756706290" sldId="268"/>
            <ac:spMk id="5" creationId="{45676AAF-1392-0FE9-DA6D-BA961E9C15E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83B17F-46B2-768D-CFB9-BB522F32FC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B769ECE-974C-6148-5855-7C5EB57CD4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7FD6B1-29B7-03AC-5B20-A5A86CC4C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19/05/2025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11CE98-8204-7796-7457-7A1D310A2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9B567A-7EDF-D7C3-7833-9AF7A296E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4535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969B4-D170-C2A6-2ED0-01BB7A2BB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D5FDDB2-0626-DDF5-A3D6-88A1AC26B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E46245-4A72-BD70-8A76-80D898590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19/05/2025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6F5A73-1B9C-2F9D-4FCE-8798CFD85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C5F064-93F2-3767-064B-B7942AC1E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444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5670BD4-D177-E24E-35E6-9EE9360AA9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253D55E-18B7-F35E-208E-B8F46D792E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460020-C1A3-2744-E5F7-15A860FEA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19/05/2025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84EE73-E8D2-4E1C-8DB5-086F6CDB5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A7253A8-1CAB-5CE8-8752-3ED83188C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677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2E899F-241B-2364-DC5F-72E3B1F4C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F0DC88-969A-9200-0FB5-4FF46F26A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F8A2A9-1852-8BAA-AA4E-763C23083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19/05/2025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1E56939-04A6-6752-4B77-773655503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CDB49-8358-E35E-F34F-36F5283F5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419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7B7A1-9F51-CC85-B3DE-2731C026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42BB4EC-D372-B0E9-6947-20C9881A10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F2EC8AA-4CA5-872B-E770-8C74C7B64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19/05/2025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0C8661-45D1-679D-C475-918684631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3C0678-16A4-1CCA-0B1C-6EBBD220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7765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5CBB30B-D976-3C52-6ABB-31350534D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BB2EE49-F3CA-F65E-BE7B-6A459D1956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AC4C9F-52BC-70D8-BCA9-EC3C53BD1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702F520-E86D-4F4C-C0E6-E5623F6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19/05/2025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C8C2BF-1BAA-69C3-242E-5E1A6DE96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9C5D6C-A8D1-D5E9-3D07-661B60FD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678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D14583-0E52-011A-F365-E5989618D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A33454-7C8D-3ADA-B500-7995A9461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8F1BE6F-C12F-0C46-AB2A-7954B16E1A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D7CC14-8CAF-39F4-8747-917F3751B8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9A16953-A945-3706-321C-2EE12F534F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AA84428-7421-F08B-05FE-8B83EF47C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19/05/2025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D705FFA-4EC6-E350-11FF-F6E86CA1F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3B37904-B957-FD1C-2E46-9947E0145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57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8AE144-AAE2-5D8C-840B-53178998B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FD2CFBA-0F1B-1C64-0A03-A3A5199F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19/05/2025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D5ACFB4-2705-743A-AE58-354129A1D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14FAAA4-594B-4072-065B-16DF782D2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5682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CC595F7-20DB-C211-B117-41788D06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19/05/2025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805E6FA-B2B8-FD81-6A40-AA9C06F89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8E84D1B-1E7D-7EFF-943C-B0B29DA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30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5B499-DD43-0641-E46D-068363A81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C413E0-D854-2C80-BC0A-C3BB55A13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4452D41-F1EF-512E-A837-0E9D06EBC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152EE58-7B0D-170A-A1F3-992C35366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19/05/2025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03AE4F-8FA0-357B-5F30-68A2DEAB0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6334A4F-FE20-0060-FAA3-DAF40E50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7636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9771AA-8514-A477-DEFB-E2FF7584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45416D6-9977-47EF-CD71-C4782F040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86BF008-2BBC-08E7-76E8-290FE92CE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C29D32B-3D93-4D68-1B2C-4A3EF46EE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317DA-58B2-4ABC-A57E-7DC287358B4C}" type="datetimeFigureOut">
              <a:rPr lang="fr-FR" smtClean="0"/>
              <a:t>19/05/2025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C983D4C-6FF3-A45D-6640-8F140AE07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76C3169-4B6F-1689-AB27-8B61045B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2370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E852E016-1C08-C88A-03EF-060CFD03B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48C4ED9-6722-F100-56BE-243EB4F25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5E4FFA1-2A70-C7D3-98CC-0BA24EDAD6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A317DA-58B2-4ABC-A57E-7DC287358B4C}" type="datetimeFigureOut">
              <a:rPr lang="fr-FR" smtClean="0"/>
              <a:t>19/05/2025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599CE7-5D09-DC87-997C-61840A24DD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4D4375-9BD8-10BC-2DAC-3468EC589B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0EB5BDE-4512-441B-A707-F466CFB1A75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42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11F08651-47E4-5E64-615F-DC6BF9F1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2432" y="0"/>
            <a:ext cx="9969568" cy="6165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1 - Nombres entiers, nombres décimaux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DB5A8DD1-16E7-3A1D-C623-CB93077F0E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1020" y="6297195"/>
            <a:ext cx="1220980" cy="449293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4820A9A-44DD-B5D9-B446-81245F75D9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634" y="65466"/>
            <a:ext cx="1954925" cy="627295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9A718C24-FA6C-1F57-FD43-95408B1EF6C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2942" y="787624"/>
            <a:ext cx="3048000" cy="511042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BB9D2548-3D02-C0A5-DC61-D31E5DDE673D}"/>
              </a:ext>
            </a:extLst>
          </p:cNvPr>
          <p:cNvSpPr txBox="1"/>
          <p:nvPr/>
        </p:nvSpPr>
        <p:spPr>
          <a:xfrm>
            <a:off x="6001407" y="787624"/>
            <a:ext cx="36216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i="0" u="none" strike="noStrike" baseline="0" dirty="0">
                <a:solidFill>
                  <a:srgbClr val="0099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fractions décimales</a:t>
            </a:r>
            <a:endParaRPr lang="fr-FR" sz="2800" b="1" dirty="0">
              <a:solidFill>
                <a:srgbClr val="0099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7EEF4D7F-D072-105D-8518-99F066CEDB34}"/>
                  </a:ext>
                </a:extLst>
              </p:cNvPr>
              <p:cNvSpPr txBox="1"/>
              <p:nvPr/>
            </p:nvSpPr>
            <p:spPr>
              <a:xfrm>
                <a:off x="899083" y="1707925"/>
                <a:ext cx="9542087" cy="458927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4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fr-FR" sz="2400" b="1" dirty="0"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1</a:t>
                </a:r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Vrai ou faux ?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50</m:t>
                        </m:r>
                      </m:num>
                      <m:den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100</m:t>
                        </m:r>
                      </m:den>
                    </m:f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5</m:t>
                        </m:r>
                      </m:num>
                      <m:den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10</m:t>
                        </m:r>
                      </m:den>
                    </m:f>
                  </m:oMath>
                </a14:m>
                <a:endParaRPr lang="fr-FR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>
                  <a:lnSpc>
                    <a:spcPct val="114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fr-FR" sz="2400" b="1" dirty="0"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</a:t>
                </a:r>
                <a:r>
                  <a:rPr lang="fr-FR" sz="2400" dirty="0"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</a:t>
                </a:r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Compléter :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2800</m:t>
                        </m:r>
                      </m:num>
                      <m:den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1000</m:t>
                        </m:r>
                      </m:den>
                    </m:f>
                    <m:r>
                      <a:rPr lang="fr-FR" sz="24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…</m:t>
                        </m:r>
                      </m:num>
                      <m:den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.</a:t>
                </a:r>
              </a:p>
              <a:p>
                <a:pPr>
                  <a:lnSpc>
                    <a:spcPct val="114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fr-FR" sz="2400" b="1" dirty="0"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3</a:t>
                </a:r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Écrire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74</m:t>
                        </m:r>
                      </m:num>
                      <m:den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1</m:t>
                        </m:r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 </m:t>
                        </m:r>
                        <m:r>
                          <a:rPr lang="fr-FR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000</m:t>
                        </m:r>
                      </m:den>
                    </m:f>
                  </m:oMath>
                </a14:m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en toutes lettres.</a:t>
                </a:r>
              </a:p>
              <a:p>
                <a:pPr>
                  <a:lnSpc>
                    <a:spcPct val="114000"/>
                  </a:lnSpc>
                  <a:spcBef>
                    <a:spcPts val="1800"/>
                  </a:spcBef>
                  <a:spcAft>
                    <a:spcPts val="800"/>
                  </a:spcAft>
                </a:pPr>
                <a:r>
                  <a:rPr lang="fr-FR" sz="2400" b="1" dirty="0">
                    <a:solidFill>
                      <a:srgbClr val="ED7D31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4</a:t>
                </a:r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Trouver l’intrus dans la liste ci-dessous :</a:t>
                </a:r>
              </a:p>
              <a:p>
                <a:pPr algn="ctr">
                  <a:lnSpc>
                    <a:spcPct val="114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f>
                      <m:fPr>
                        <m:ctrlPr>
                          <a:rPr lang="fr-FR" sz="2400" b="1" i="1" smtClean="0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4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𝟐𝟑𝟕</m:t>
                        </m:r>
                      </m:num>
                      <m:den>
                        <m:r>
                          <a:rPr lang="fr-FR" sz="24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fr-FR" sz="2400" b="1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           </a:t>
                </a:r>
                <a14:m>
                  <m:oMath xmlns:m="http://schemas.openxmlformats.org/officeDocument/2006/math">
                    <m:r>
                      <a:rPr lang="fr-FR" sz="2400" b="1" i="1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 </m:t>
                    </m:r>
                    <m:r>
                      <a:rPr lang="fr-FR" sz="2400" b="1" i="1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𝟐</m:t>
                    </m:r>
                    <m:r>
                      <a:rPr lang="fr-FR" sz="2400" b="1" i="1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+</m:t>
                    </m:r>
                    <m:f>
                      <m:fPr>
                        <m:ctrlPr>
                          <a:rPr lang="fr-FR" sz="24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4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𝟑</m:t>
                        </m:r>
                      </m:num>
                      <m:den>
                        <m:r>
                          <a:rPr lang="fr-FR" sz="24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𝟏𝟎</m:t>
                        </m:r>
                      </m:den>
                    </m:f>
                    <m:r>
                      <a:rPr lang="fr-FR" sz="2400" b="1" i="1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+</m:t>
                    </m:r>
                    <m:f>
                      <m:fPr>
                        <m:ctrlPr>
                          <a:rPr lang="fr-FR" sz="24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4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𝟕</m:t>
                        </m:r>
                      </m:num>
                      <m:den>
                        <m:r>
                          <a:rPr lang="fr-FR" sz="24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fr-FR" sz="2400" b="1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            </a:t>
                </a:r>
                <a14:m>
                  <m:oMath xmlns:m="http://schemas.openxmlformats.org/officeDocument/2006/math">
                    <m:r>
                      <a:rPr lang="fr-FR" sz="2400" b="1" i="1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𝟐</m:t>
                    </m:r>
                    <m:r>
                      <a:rPr lang="fr-FR" sz="2400" b="1" i="1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+</m:t>
                    </m:r>
                    <m:f>
                      <m:fPr>
                        <m:ctrlPr>
                          <a:rPr lang="fr-FR" sz="24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fr-FR" sz="24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𝟑𝟕</m:t>
                        </m:r>
                      </m:num>
                      <m:den>
                        <m:r>
                          <a:rPr lang="fr-FR" sz="2400" b="1" i="1">
                            <a:solidFill>
                              <a:srgbClr val="0070C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𝟏𝟎𝟎</m:t>
                        </m:r>
                      </m:den>
                    </m:f>
                  </m:oMath>
                </a14:m>
                <a:r>
                  <a:rPr lang="fr-FR" sz="2400" b="1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            </a:t>
                </a:r>
                <a14:m>
                  <m:oMath xmlns:m="http://schemas.openxmlformats.org/officeDocument/2006/math">
                    <m:r>
                      <a:rPr lang="fr-FR" sz="2400" b="1" i="1">
                        <a:solidFill>
                          <a:srgbClr val="0070C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fr-FR" sz="2400" b="1" dirty="0">
                    <a:solidFill>
                      <a:srgbClr val="0070C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237,100  </a:t>
                </a:r>
              </a:p>
              <a:p>
                <a:pPr>
                  <a:lnSpc>
                    <a:spcPct val="114000"/>
                  </a:lnSpc>
                  <a:spcBef>
                    <a:spcPts val="1200"/>
                  </a:spcBef>
                  <a:spcAft>
                    <a:spcPts val="800"/>
                  </a:spcAft>
                </a:pPr>
                <a:r>
                  <a:rPr lang="fr-FR" sz="2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Calibri" panose="020F0502020204030204" pitchFamily="34" charset="0"/>
                  </a:rPr>
                  <a:t> </a:t>
                </a:r>
              </a:p>
            </p:txBody>
          </p:sp>
        </mc:Choice>
        <mc:Fallback xmlns=""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7EEF4D7F-D072-105D-8518-99F066CEDB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083" y="1707925"/>
                <a:ext cx="9542087" cy="4589270"/>
              </a:xfrm>
              <a:prstGeom prst="rect">
                <a:avLst/>
              </a:prstGeom>
              <a:blipFill>
                <a:blip r:embed="rId5"/>
                <a:stretch>
                  <a:fillRect l="-9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95356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51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Cambria Math</vt:lpstr>
      <vt:lpstr>Thème Office</vt:lpstr>
      <vt:lpstr>1 - Nombres entiers, nombres décimaux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Legros.Nathalie</dc:creator>
  <cp:lastModifiedBy>Legros.Nathalie</cp:lastModifiedBy>
  <cp:revision>1</cp:revision>
  <dcterms:created xsi:type="dcterms:W3CDTF">2025-04-02T15:00:01Z</dcterms:created>
  <dcterms:modified xsi:type="dcterms:W3CDTF">2025-05-19T15:33:10Z</dcterms:modified>
</cp:coreProperties>
</file>