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2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gros.Nathalie" userId="dd9dabb4-afc0-41b5-bbc5-002c4a6ac4ea" providerId="ADAL" clId="{E41CD62F-EBC8-43C8-99FE-067F17FA4645}"/>
    <pc:docChg chg="delSld">
      <pc:chgData name="Legros.Nathalie" userId="dd9dabb4-afc0-41b5-bbc5-002c4a6ac4ea" providerId="ADAL" clId="{E41CD62F-EBC8-43C8-99FE-067F17FA4645}" dt="2025-04-09T13:19:12.256" v="1" actId="47"/>
      <pc:docMkLst>
        <pc:docMk/>
      </pc:docMkLst>
      <pc:sldChg chg="del">
        <pc:chgData name="Legros.Nathalie" userId="dd9dabb4-afc0-41b5-bbc5-002c4a6ac4ea" providerId="ADAL" clId="{E41CD62F-EBC8-43C8-99FE-067F17FA4645}" dt="2025-04-09T13:19:06.111" v="0" actId="47"/>
        <pc:sldMkLst>
          <pc:docMk/>
          <pc:sldMk cId="1266361461" sldId="259"/>
        </pc:sldMkLst>
      </pc:sldChg>
      <pc:sldChg chg="del">
        <pc:chgData name="Legros.Nathalie" userId="dd9dabb4-afc0-41b5-bbc5-002c4a6ac4ea" providerId="ADAL" clId="{E41CD62F-EBC8-43C8-99FE-067F17FA4645}" dt="2025-04-09T13:19:12.256" v="1" actId="47"/>
        <pc:sldMkLst>
          <pc:docMk/>
          <pc:sldMk cId="499535636" sldId="263"/>
        </pc:sldMkLst>
      </pc:sldChg>
      <pc:sldChg chg="del">
        <pc:chgData name="Legros.Nathalie" userId="dd9dabb4-afc0-41b5-bbc5-002c4a6ac4ea" providerId="ADAL" clId="{E41CD62F-EBC8-43C8-99FE-067F17FA4645}" dt="2025-04-09T13:19:12.256" v="1" actId="47"/>
        <pc:sldMkLst>
          <pc:docMk/>
          <pc:sldMk cId="3897087695" sldId="264"/>
        </pc:sldMkLst>
      </pc:sldChg>
      <pc:sldChg chg="del">
        <pc:chgData name="Legros.Nathalie" userId="dd9dabb4-afc0-41b5-bbc5-002c4a6ac4ea" providerId="ADAL" clId="{E41CD62F-EBC8-43C8-99FE-067F17FA4645}" dt="2025-04-09T13:19:06.111" v="0" actId="47"/>
        <pc:sldMkLst>
          <pc:docMk/>
          <pc:sldMk cId="2198165072" sldId="268"/>
        </pc:sldMkLst>
      </pc:sldChg>
      <pc:sldChg chg="del">
        <pc:chgData name="Legros.Nathalie" userId="dd9dabb4-afc0-41b5-bbc5-002c4a6ac4ea" providerId="ADAL" clId="{E41CD62F-EBC8-43C8-99FE-067F17FA4645}" dt="2025-04-09T13:19:06.111" v="0" actId="47"/>
        <pc:sldMkLst>
          <pc:docMk/>
          <pc:sldMk cId="914317028" sldId="26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09/04/2025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Addition, soustraction et multiplication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5951999" y="616560"/>
            <a:ext cx="400705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Additionner et soustraire </a:t>
            </a:r>
            <a:br>
              <a:rPr lang="fr-FR" sz="2800" b="1" dirty="0">
                <a:solidFill>
                  <a:srgbClr val="009999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</a:br>
            <a:r>
              <a:rPr lang="fr-FR" sz="2800" b="1" dirty="0">
                <a:solidFill>
                  <a:srgbClr val="009999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des nombres décimaux</a:t>
            </a:r>
            <a:endParaRPr lang="fr-FR" sz="2800" b="1" dirty="0">
              <a:solidFill>
                <a:srgbClr val="00999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631365B-0002-CE97-561C-1B0EE0C76A78}"/>
              </a:ext>
            </a:extLst>
          </p:cNvPr>
          <p:cNvSpPr txBox="1"/>
          <p:nvPr/>
        </p:nvSpPr>
        <p:spPr>
          <a:xfrm>
            <a:off x="921038" y="1992320"/>
            <a:ext cx="6096000" cy="32169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fr-FR" sz="2400" b="1" kern="100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1</a:t>
            </a: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Calculer la somme de 28 et de 15.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fr-FR" sz="2400" b="1" kern="100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2</a:t>
            </a: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Calculer  23,5 + 12,2.</a:t>
            </a:r>
          </a:p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fr-FR" sz="2400" b="1" kern="100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3</a:t>
            </a: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Calculer la différence entre 100 et 43.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fr-FR" sz="2400" b="1" kern="100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4</a:t>
            </a:r>
            <a:r>
              <a:rPr lang="fr-FR" sz="2400" b="1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</a:t>
            </a: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Calculer  45,4 – 13,1.</a:t>
            </a: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800"/>
              </a:spcAft>
            </a:pPr>
            <a:r>
              <a:rPr lang="fr-FR" sz="2400" b="1" kern="100" dirty="0">
                <a:solidFill>
                  <a:srgbClr val="ED7D3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5</a:t>
            </a:r>
            <a:r>
              <a:rPr lang="fr-FR" sz="2400" kern="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</a:rPr>
              <a:t>  Calculer  …  − 1 450 = 550.</a:t>
            </a:r>
          </a:p>
        </p:txBody>
      </p:sp>
    </p:spTree>
    <p:extLst>
      <p:ext uri="{BB962C8B-B14F-4D97-AF65-F5344CB8AC3E}">
        <p14:creationId xmlns:p14="http://schemas.microsoft.com/office/powerpoint/2010/main" val="37086708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54</Words>
  <Application>Microsoft Office PowerPoint</Application>
  <PresentationFormat>Grand écran</PresentationFormat>
  <Paragraphs>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Thème Office</vt:lpstr>
      <vt:lpstr>2 - Addition, soustraction et multiplication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2</cp:revision>
  <dcterms:created xsi:type="dcterms:W3CDTF">2025-04-02T15:00:01Z</dcterms:created>
  <dcterms:modified xsi:type="dcterms:W3CDTF">2025-04-09T13:19:16Z</dcterms:modified>
</cp:coreProperties>
</file>