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347870-63F6-4278-8360-A2AEB2C204A9}" v="3" dt="2025-04-29T08:41:55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4A347870-63F6-4278-8360-A2AEB2C204A9}"/>
    <pc:docChg chg="custSel delSld modSld">
      <pc:chgData name="Legros.Nathalie" userId="dd9dabb4-afc0-41b5-bbc5-002c4a6ac4ea" providerId="ADAL" clId="{4A347870-63F6-4278-8360-A2AEB2C204A9}" dt="2025-04-29T08:41:55.797" v="5"/>
      <pc:docMkLst>
        <pc:docMk/>
      </pc:docMkLst>
      <pc:sldChg chg="del">
        <pc:chgData name="Legros.Nathalie" userId="dd9dabb4-afc0-41b5-bbc5-002c4a6ac4ea" providerId="ADAL" clId="{4A347870-63F6-4278-8360-A2AEB2C204A9}" dt="2025-04-09T13:20:01.014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4A347870-63F6-4278-8360-A2AEB2C204A9}" dt="2025-04-09T13:20:01.014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4A347870-63F6-4278-8360-A2AEB2C204A9}" dt="2025-04-09T13:20:01.014" v="0" actId="47"/>
        <pc:sldMkLst>
          <pc:docMk/>
          <pc:sldMk cId="499535636" sldId="263"/>
        </pc:sldMkLst>
      </pc:sldChg>
      <pc:sldChg chg="addSp delSp modSp mod">
        <pc:chgData name="Legros.Nathalie" userId="dd9dabb4-afc0-41b5-bbc5-002c4a6ac4ea" providerId="ADAL" clId="{4A347870-63F6-4278-8360-A2AEB2C204A9}" dt="2025-04-29T08:41:55.797" v="5"/>
        <pc:sldMkLst>
          <pc:docMk/>
          <pc:sldMk cId="3897087695" sldId="264"/>
        </pc:sldMkLst>
        <pc:picChg chg="add mod">
          <ac:chgData name="Legros.Nathalie" userId="dd9dabb4-afc0-41b5-bbc5-002c4a6ac4ea" providerId="ADAL" clId="{4A347870-63F6-4278-8360-A2AEB2C204A9}" dt="2025-04-29T08:41:29.795" v="3"/>
          <ac:picMkLst>
            <pc:docMk/>
            <pc:sldMk cId="3897087695" sldId="264"/>
            <ac:picMk id="6" creationId="{C5EC3AB7-89FB-3EBB-7DA6-C3335647BB2C}"/>
          </ac:picMkLst>
        </pc:picChg>
        <pc:picChg chg="add mod">
          <ac:chgData name="Legros.Nathalie" userId="dd9dabb4-afc0-41b5-bbc5-002c4a6ac4ea" providerId="ADAL" clId="{4A347870-63F6-4278-8360-A2AEB2C204A9}" dt="2025-04-29T08:41:55.797" v="5"/>
          <ac:picMkLst>
            <pc:docMk/>
            <pc:sldMk cId="3897087695" sldId="264"/>
            <ac:picMk id="7" creationId="{98AF24F6-4C30-4699-EBC6-9E7496E53F9D}"/>
          </ac:picMkLst>
        </pc:picChg>
        <pc:picChg chg="del">
          <ac:chgData name="Legros.Nathalie" userId="dd9dabb4-afc0-41b5-bbc5-002c4a6ac4ea" providerId="ADAL" clId="{4A347870-63F6-4278-8360-A2AEB2C204A9}" dt="2025-04-29T08:41:26.972" v="1" actId="478"/>
          <ac:picMkLst>
            <pc:docMk/>
            <pc:sldMk cId="3897087695" sldId="264"/>
            <ac:picMk id="16" creationId="{B11BC0C2-7826-046A-69DE-EAF5F877AE9D}"/>
          </ac:picMkLst>
        </pc:picChg>
        <pc:picChg chg="del">
          <ac:chgData name="Legros.Nathalie" userId="dd9dabb4-afc0-41b5-bbc5-002c4a6ac4ea" providerId="ADAL" clId="{4A347870-63F6-4278-8360-A2AEB2C204A9}" dt="2025-04-29T08:41:28.036" v="2" actId="478"/>
          <ac:picMkLst>
            <pc:docMk/>
            <pc:sldMk cId="3897087695" sldId="264"/>
            <ac:picMk id="18" creationId="{D72DAC47-F295-3B5F-7FF6-8FC79E0F3BC6}"/>
          </ac:picMkLst>
        </pc:picChg>
        <pc:picChg chg="del">
          <ac:chgData name="Legros.Nathalie" userId="dd9dabb4-afc0-41b5-bbc5-002c4a6ac4ea" providerId="ADAL" clId="{4A347870-63F6-4278-8360-A2AEB2C204A9}" dt="2025-04-29T08:41:36.352" v="4" actId="478"/>
          <ac:picMkLst>
            <pc:docMk/>
            <pc:sldMk cId="3897087695" sldId="264"/>
            <ac:picMk id="1032" creationId="{3F98A22C-C708-2979-97CE-0C45793CD470}"/>
          </ac:picMkLst>
        </pc:picChg>
      </pc:sldChg>
      <pc:sldChg chg="del">
        <pc:chgData name="Legros.Nathalie" userId="dd9dabb4-afc0-41b5-bbc5-002c4a6ac4ea" providerId="ADAL" clId="{4A347870-63F6-4278-8360-A2AEB2C204A9}" dt="2025-04-09T13:20:01.014" v="0" actId="47"/>
        <pc:sldMkLst>
          <pc:docMk/>
          <pc:sldMk cId="2198165072" sldId="268"/>
        </pc:sldMkLst>
      </pc:sldChg>
      <pc:sldChg chg="del">
        <pc:chgData name="Legros.Nathalie" userId="dd9dabb4-afc0-41b5-bbc5-002c4a6ac4ea" providerId="ADAL" clId="{4A347870-63F6-4278-8360-A2AEB2C204A9}" dt="2025-04-09T13:20:01.014" v="0" actId="47"/>
        <pc:sldMkLst>
          <pc:docMk/>
          <pc:sldMk cId="914317028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33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Algèbre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55A734C4-5979-3845-F479-1DCC0CF95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59" y="1829973"/>
            <a:ext cx="1219200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 bmk="_Hlk188103978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On a réalisé deux pesées, comme on peut le voir sur les deux schémas ci-dessous.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FF6C926-8CF7-393F-B6E1-2EDE5FA49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60" y="29771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     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7E311FAF-5520-1647-A340-DCCA59A64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694" y="3672570"/>
            <a:ext cx="7895816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bmk="_Hlk188103978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Quel est le poids d’une étoile ? Quel est le poids d’un carré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Voici le début d’un motif évolutif :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61A3D9-3DA6-7008-50B1-BDF4E42F7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67" y="5380816"/>
            <a:ext cx="7469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Dessiner les deux étapes suivantes.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5EC3AB7-89FB-3EBB-7DA6-C3335647BB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3498" y="2270984"/>
            <a:ext cx="7895817" cy="139105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8AF24F6-4C30-4699-EBC6-9E7496E53F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1718" y="4672844"/>
            <a:ext cx="3033203" cy="164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55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2 - Addition, soustraction et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2025-04-29T08:42:06Z</dcterms:modified>
</cp:coreProperties>
</file>