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9" r:id="rId2"/>
    <p:sldId id="269" r:id="rId3"/>
    <p:sldId id="26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07B51671-2D3A-444D-8E06-C21DEC8BF729}"/>
    <pc:docChg chg="delSld modSld">
      <pc:chgData name="Legros.Nathalie" userId="dd9dabb4-afc0-41b5-bbc5-002c4a6ac4ea" providerId="ADAL" clId="{07B51671-2D3A-444D-8E06-C21DEC8BF729}" dt="2025-04-28T13:10:47.514" v="4" actId="20577"/>
      <pc:docMkLst>
        <pc:docMk/>
      </pc:docMkLst>
      <pc:sldChg chg="del">
        <pc:chgData name="Legros.Nathalie" userId="dd9dabb4-afc0-41b5-bbc5-002c4a6ac4ea" providerId="ADAL" clId="{07B51671-2D3A-444D-8E06-C21DEC8BF729}" dt="2025-04-09T13:18:39.594" v="0" actId="47"/>
        <pc:sldMkLst>
          <pc:docMk/>
          <pc:sldMk cId="3708670835" sldId="262"/>
        </pc:sldMkLst>
      </pc:sldChg>
      <pc:sldChg chg="del">
        <pc:chgData name="Legros.Nathalie" userId="dd9dabb4-afc0-41b5-bbc5-002c4a6ac4ea" providerId="ADAL" clId="{07B51671-2D3A-444D-8E06-C21DEC8BF729}" dt="2025-04-09T13:18:39.594" v="0" actId="47"/>
        <pc:sldMkLst>
          <pc:docMk/>
          <pc:sldMk cId="499535636" sldId="263"/>
        </pc:sldMkLst>
      </pc:sldChg>
      <pc:sldChg chg="del">
        <pc:chgData name="Legros.Nathalie" userId="dd9dabb4-afc0-41b5-bbc5-002c4a6ac4ea" providerId="ADAL" clId="{07B51671-2D3A-444D-8E06-C21DEC8BF729}" dt="2025-04-09T13:18:39.594" v="0" actId="47"/>
        <pc:sldMkLst>
          <pc:docMk/>
          <pc:sldMk cId="3897087695" sldId="264"/>
        </pc:sldMkLst>
      </pc:sldChg>
      <pc:sldChg chg="modSp mod">
        <pc:chgData name="Legros.Nathalie" userId="dd9dabb4-afc0-41b5-bbc5-002c4a6ac4ea" providerId="ADAL" clId="{07B51671-2D3A-444D-8E06-C21DEC8BF729}" dt="2025-04-28T13:10:47.514" v="4" actId="20577"/>
        <pc:sldMkLst>
          <pc:docMk/>
          <pc:sldMk cId="2198165072" sldId="268"/>
        </pc:sldMkLst>
        <pc:spChg chg="mod">
          <ac:chgData name="Legros.Nathalie" userId="dd9dabb4-afc0-41b5-bbc5-002c4a6ac4ea" providerId="ADAL" clId="{07B51671-2D3A-444D-8E06-C21DEC8BF729}" dt="2025-04-28T13:10:47.514" v="4" actId="20577"/>
          <ac:spMkLst>
            <pc:docMk/>
            <pc:sldMk cId="2198165072" sldId="268"/>
            <ac:spMk id="5" creationId="{199959EB-3D0D-C9AF-66BB-16B649E8CC7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Addition, soustraction et multiplication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0248ED5-FB01-E203-F558-7D3A3B8310CF}"/>
              </a:ext>
            </a:extLst>
          </p:cNvPr>
          <p:cNvSpPr txBox="1"/>
          <p:nvPr/>
        </p:nvSpPr>
        <p:spPr>
          <a:xfrm>
            <a:off x="901007" y="1801526"/>
            <a:ext cx="9714439" cy="2612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</a:t>
            </a:r>
            <a:r>
              <a:rPr lang="fr-FR" sz="2400" b="1" kern="100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  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Quel est le chiffre des unités du nombre  3 215,47 ?</a:t>
            </a:r>
          </a:p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Calculer  425 + 213.</a:t>
            </a:r>
          </a:p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3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Calculer  75 – 23. </a:t>
            </a:r>
          </a:p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4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Calculer</a:t>
            </a:r>
            <a:r>
              <a:rPr lang="fr-FR" sz="24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12,3 + 5.</a:t>
            </a:r>
          </a:p>
        </p:txBody>
      </p:sp>
    </p:spTree>
    <p:extLst>
      <p:ext uri="{BB962C8B-B14F-4D97-AF65-F5344CB8AC3E}">
        <p14:creationId xmlns:p14="http://schemas.microsoft.com/office/powerpoint/2010/main" val="12663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Addition, soustraction et multiplication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57020B2A-7060-EAA0-1353-9C86F45BAE38}"/>
              </a:ext>
            </a:extLst>
          </p:cNvPr>
          <p:cNvSpPr txBox="1"/>
          <p:nvPr/>
        </p:nvSpPr>
        <p:spPr>
          <a:xfrm>
            <a:off x="888124" y="1850988"/>
            <a:ext cx="10878206" cy="49415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5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fr-FR" sz="2400" kern="100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Calculer  4 × 13</a:t>
            </a:r>
            <a:r>
              <a:rPr lang="fr-FR" sz="2400" kern="100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fr-FR" sz="24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1440"/>
              </a:spcBef>
            </a:pPr>
            <a:r>
              <a:rPr lang="fr-FR" sz="2400" b="1" kern="1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6</a:t>
            </a:r>
            <a:r>
              <a:rPr lang="fr-FR" sz="2400" b="1" kern="100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  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6 701,5 est plus proche de :  </a:t>
            </a:r>
            <a:endParaRPr lang="fr-FR" sz="24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fr-FR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6 700      6 800     67 000</a:t>
            </a:r>
            <a:endParaRPr lang="fr-FR" sz="24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7</a:t>
            </a:r>
            <a:r>
              <a:rPr lang="fr-FR" sz="2400" b="1" kern="100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  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J’ai 3 albums de 75 cartes Pokémon. </a:t>
            </a:r>
            <a:b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</a:b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 Combien de cartes Pokémon ai-je en tout ?</a:t>
            </a:r>
            <a:endParaRPr lang="fr-FR" sz="2400" kern="100" dirty="0">
              <a:solidFill>
                <a:srgbClr val="000000"/>
              </a:solidFill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8  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Juliette achète un jeu vidéo à 32 € et une manette à 27 €. </a:t>
            </a:r>
            <a:b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</a:b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 Quelle opération permet de savoir ce qu’elle va payer ?            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fr-FR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32 – 27         32 + 27         32 × 2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fr-FR" sz="24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31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Addition, soustraction et multiplication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199959EB-3D0D-C9AF-66BB-16B649E8CC75}"/>
              </a:ext>
            </a:extLst>
          </p:cNvPr>
          <p:cNvSpPr txBox="1"/>
          <p:nvPr/>
        </p:nvSpPr>
        <p:spPr>
          <a:xfrm>
            <a:off x="924910" y="1831145"/>
            <a:ext cx="9646717" cy="2997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3050" indent="-273050">
              <a:lnSpc>
                <a:spcPct val="115000"/>
              </a:lnSpc>
            </a:pPr>
            <a:r>
              <a:rPr lang="fr-FR" sz="2400" b="1" kern="1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9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À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l’épicerie, je dois payer 37 €, je donne un billet de 50 €. Combien me </a:t>
            </a:r>
            <a:r>
              <a:rPr lang="fr-FR" sz="2400" kern="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ren</a:t>
            </a:r>
            <a:r>
              <a:rPr lang="fr-FR" sz="2400" kern="100" dirty="0" err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fr-FR" sz="2400" kern="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-on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? </a:t>
            </a:r>
            <a:endParaRPr lang="fr-FR" sz="24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marL="273050">
              <a:lnSpc>
                <a:spcPct val="115000"/>
              </a:lnSpc>
            </a:pP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Choisir et recopier l’opération permettant de le savoir :  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fr-FR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50 – 37</a:t>
            </a:r>
            <a:r>
              <a:rPr lang="fr-FR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</a:t>
            </a:r>
            <a:r>
              <a:rPr lang="fr-FR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  50 + 37</a:t>
            </a:r>
            <a:r>
              <a:rPr lang="fr-FR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</a:t>
            </a:r>
            <a:r>
              <a:rPr lang="fr-FR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     50 × 37</a:t>
            </a:r>
            <a:endParaRPr lang="fr-FR" sz="24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1440"/>
              </a:spcBef>
            </a:pPr>
            <a:r>
              <a:rPr lang="fr-FR" sz="2400" b="1" kern="1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10</a:t>
            </a:r>
            <a:r>
              <a:rPr lang="fr-FR" sz="2400" b="1" kern="100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  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Thomas Pesquet est né le 27/02/1978. </a:t>
            </a:r>
          </a:p>
          <a:p>
            <a:pPr indent="452438">
              <a:lnSpc>
                <a:spcPct val="115000"/>
              </a:lnSpc>
              <a:spcAft>
                <a:spcPts val="800"/>
              </a:spcAft>
            </a:pP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Quel âge a-t-il ?</a:t>
            </a:r>
          </a:p>
        </p:txBody>
      </p:sp>
    </p:spTree>
    <p:extLst>
      <p:ext uri="{BB962C8B-B14F-4D97-AF65-F5344CB8AC3E}">
        <p14:creationId xmlns:p14="http://schemas.microsoft.com/office/powerpoint/2010/main" val="21981650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181</Words>
  <Application>Microsoft Office PowerPoint</Application>
  <PresentationFormat>Grand écran</PresentationFormat>
  <Paragraphs>18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Thème Office</vt:lpstr>
      <vt:lpstr>2 - Addition, soustraction et multiplication</vt:lpstr>
      <vt:lpstr>2 - Addition, soustraction et multiplication</vt:lpstr>
      <vt:lpstr>2 - Addition, soustraction et multiplication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2</cp:revision>
  <dcterms:created xsi:type="dcterms:W3CDTF">2025-04-02T15:00:01Z</dcterms:created>
  <dcterms:modified xsi:type="dcterms:W3CDTF">2025-04-28T13:10:56Z</dcterms:modified>
</cp:coreProperties>
</file>