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C115442F-0BF6-4829-88B4-055E6189BF75}"/>
    <pc:docChg chg="delSld modSld">
      <pc:chgData name="Legros.Nathalie" userId="dd9dabb4-afc0-41b5-bbc5-002c4a6ac4ea" providerId="ADAL" clId="{C115442F-0BF6-4829-88B4-055E6189BF75}" dt="2025-04-28T13:12:22.789" v="2" actId="20577"/>
      <pc:docMkLst>
        <pc:docMk/>
      </pc:docMkLst>
      <pc:sldChg chg="del">
        <pc:chgData name="Legros.Nathalie" userId="dd9dabb4-afc0-41b5-bbc5-002c4a6ac4ea" providerId="ADAL" clId="{C115442F-0BF6-4829-88B4-055E6189BF75}" dt="2025-04-09T13:19:33.094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C115442F-0BF6-4829-88B4-055E6189BF75}" dt="2025-04-09T13:19:33.094" v="0" actId="47"/>
        <pc:sldMkLst>
          <pc:docMk/>
          <pc:sldMk cId="3708670835" sldId="262"/>
        </pc:sldMkLst>
      </pc:sldChg>
      <pc:sldChg chg="modSp mod">
        <pc:chgData name="Legros.Nathalie" userId="dd9dabb4-afc0-41b5-bbc5-002c4a6ac4ea" providerId="ADAL" clId="{C115442F-0BF6-4829-88B4-055E6189BF75}" dt="2025-04-28T13:12:22.789" v="2" actId="20577"/>
        <pc:sldMkLst>
          <pc:docMk/>
          <pc:sldMk cId="499535636" sldId="263"/>
        </pc:sldMkLst>
        <pc:spChg chg="mod">
          <ac:chgData name="Legros.Nathalie" userId="dd9dabb4-afc0-41b5-bbc5-002c4a6ac4ea" providerId="ADAL" clId="{C115442F-0BF6-4829-88B4-055E6189BF75}" dt="2025-04-28T13:12:22.789" v="2" actId="20577"/>
          <ac:spMkLst>
            <pc:docMk/>
            <pc:sldMk cId="499535636" sldId="263"/>
            <ac:spMk id="7" creationId="{2B96A124-6700-5C88-E256-FDB8ABE57CC9}"/>
          </ac:spMkLst>
        </pc:spChg>
      </pc:sldChg>
      <pc:sldChg chg="del">
        <pc:chgData name="Legros.Nathalie" userId="dd9dabb4-afc0-41b5-bbc5-002c4a6ac4ea" providerId="ADAL" clId="{C115442F-0BF6-4829-88B4-055E6189BF75}" dt="2025-04-09T13:19:36.190" v="1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C115442F-0BF6-4829-88B4-055E6189BF75}" dt="2025-04-09T13:19:33.094" v="0" actId="47"/>
        <pc:sldMkLst>
          <pc:docMk/>
          <pc:sldMk cId="2198165072" sldId="268"/>
        </pc:sldMkLst>
      </pc:sldChg>
      <pc:sldChg chg="del">
        <pc:chgData name="Legros.Nathalie" userId="dd9dabb4-afc0-41b5-bbc5-002c4a6ac4ea" providerId="ADAL" clId="{C115442F-0BF6-4829-88B4-055E6189BF75}" dt="2025-04-09T13:19:33.094" v="0" actId="47"/>
        <pc:sldMkLst>
          <pc:docMk/>
          <pc:sldMk cId="914317028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Addition, soustraction et multiplication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52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Multiplier des nombres décimaux 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B96A124-6700-5C88-E256-FDB8ABE57CC9}"/>
                  </a:ext>
                </a:extLst>
              </p:cNvPr>
              <p:cNvSpPr txBox="1"/>
              <p:nvPr/>
            </p:nvSpPr>
            <p:spPr>
              <a:xfrm>
                <a:off x="872358" y="1974280"/>
                <a:ext cx="9969568" cy="4322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1</a:t>
                </a:r>
                <a:r>
                  <a:rPr lang="fr-FR" sz="2400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Calculer  9 × 8.   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2</a:t>
                </a:r>
                <a:r>
                  <a:rPr lang="fr-FR" sz="2400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Calculer  4 × 12.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2400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Calculer</a:t>
                </a:r>
                <a14:m>
                  <m:oMath xmlns:m="http://schemas.openxmlformats.org/officeDocument/2006/math">
                    <m:r>
                      <a:rPr lang="fr-FR" sz="24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3,2 × 4.   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4</a:t>
                </a:r>
                <a:r>
                  <a:rPr lang="fr-FR" sz="2400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Calculer  12,27 × 0,01.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5</a:t>
                </a:r>
                <a:r>
                  <a:rPr lang="fr-FR" sz="2400" kern="1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Calculer</a:t>
                </a:r>
                <a14:m>
                  <m:oMath xmlns:m="http://schemas.openxmlformats.org/officeDocument/2006/math">
                    <m:r>
                      <a:rPr lang="fr-FR" sz="24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2400" b="0" i="1" kern="10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0,25 × 0,7 × 4 × 2.</a:t>
                </a: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kern="10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6</a:t>
                </a:r>
                <a:r>
                  <a:rPr lang="fr-FR" sz="2400" kern="10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kern="1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La 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Station spatiale internationale fait 16 fois le tour de la Terre en 24 heures. Combien de tours de la Terre </a:t>
                </a:r>
                <a:r>
                  <a:rPr lang="fr-FR" sz="2400" kern="1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fait-elle</a:t>
                </a:r>
                <a:r>
                  <a:rPr lang="fr-FR" sz="2400" kern="1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Arial" panose="020B0604020202020204" pitchFamily="34" charset="0"/>
                    <a:cs typeface="Calibri" panose="020F0502020204030204" pitchFamily="34" charset="0"/>
                  </a:rPr>
                  <a:t> en un an ?</a:t>
                </a: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B96A124-6700-5C88-E256-FDB8ABE57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58" y="1974280"/>
                <a:ext cx="9969568" cy="4322915"/>
              </a:xfrm>
              <a:prstGeom prst="rect">
                <a:avLst/>
              </a:prstGeom>
              <a:blipFill>
                <a:blip r:embed="rId5"/>
                <a:stretch>
                  <a:fillRect l="-917" t="-564" r="-856" b="-22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73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2 - Addition, soustraction et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2</cp:revision>
  <dcterms:created xsi:type="dcterms:W3CDTF">2025-04-02T15:00:01Z</dcterms:created>
  <dcterms:modified xsi:type="dcterms:W3CDTF">2025-04-28T13:12:26Z</dcterms:modified>
</cp:coreProperties>
</file>