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gros.Nathalie" userId="dd9dabb4-afc0-41b5-bbc5-002c4a6ac4ea" providerId="ADAL" clId="{C115442F-0BF6-4829-88B4-055E6189BF75}"/>
    <pc:docChg chg="delSld modSld">
      <pc:chgData name="Legros.Nathalie" userId="dd9dabb4-afc0-41b5-bbc5-002c4a6ac4ea" providerId="ADAL" clId="{C115442F-0BF6-4829-88B4-055E6189BF75}" dt="2025-04-28T13:12:22.789" v="2" actId="20577"/>
      <pc:docMkLst>
        <pc:docMk/>
      </pc:docMkLst>
      <pc:sldChg chg="del">
        <pc:chgData name="Legros.Nathalie" userId="dd9dabb4-afc0-41b5-bbc5-002c4a6ac4ea" providerId="ADAL" clId="{C115442F-0BF6-4829-88B4-055E6189BF75}" dt="2025-04-09T13:19:33.094" v="0" actId="47"/>
        <pc:sldMkLst>
          <pc:docMk/>
          <pc:sldMk cId="1266361461" sldId="259"/>
        </pc:sldMkLst>
      </pc:sldChg>
      <pc:sldChg chg="del">
        <pc:chgData name="Legros.Nathalie" userId="dd9dabb4-afc0-41b5-bbc5-002c4a6ac4ea" providerId="ADAL" clId="{C115442F-0BF6-4829-88B4-055E6189BF75}" dt="2025-04-09T13:19:33.094" v="0" actId="47"/>
        <pc:sldMkLst>
          <pc:docMk/>
          <pc:sldMk cId="3708670835" sldId="262"/>
        </pc:sldMkLst>
      </pc:sldChg>
      <pc:sldChg chg="modSp mod">
        <pc:chgData name="Legros.Nathalie" userId="dd9dabb4-afc0-41b5-bbc5-002c4a6ac4ea" providerId="ADAL" clId="{C115442F-0BF6-4829-88B4-055E6189BF75}" dt="2025-04-28T13:12:22.789" v="2" actId="20577"/>
        <pc:sldMkLst>
          <pc:docMk/>
          <pc:sldMk cId="499535636" sldId="263"/>
        </pc:sldMkLst>
        <pc:spChg chg="mod">
          <ac:chgData name="Legros.Nathalie" userId="dd9dabb4-afc0-41b5-bbc5-002c4a6ac4ea" providerId="ADAL" clId="{C115442F-0BF6-4829-88B4-055E6189BF75}" dt="2025-04-28T13:12:22.789" v="2" actId="20577"/>
          <ac:spMkLst>
            <pc:docMk/>
            <pc:sldMk cId="499535636" sldId="263"/>
            <ac:spMk id="7" creationId="{2B96A124-6700-5C88-E256-FDB8ABE57CC9}"/>
          </ac:spMkLst>
        </pc:spChg>
      </pc:sldChg>
      <pc:sldChg chg="del">
        <pc:chgData name="Legros.Nathalie" userId="dd9dabb4-afc0-41b5-bbc5-002c4a6ac4ea" providerId="ADAL" clId="{C115442F-0BF6-4829-88B4-055E6189BF75}" dt="2025-04-09T13:19:36.190" v="1" actId="47"/>
        <pc:sldMkLst>
          <pc:docMk/>
          <pc:sldMk cId="3897087695" sldId="264"/>
        </pc:sldMkLst>
      </pc:sldChg>
      <pc:sldChg chg="del">
        <pc:chgData name="Legros.Nathalie" userId="dd9dabb4-afc0-41b5-bbc5-002c4a6ac4ea" providerId="ADAL" clId="{C115442F-0BF6-4829-88B4-055E6189BF75}" dt="2025-04-09T13:19:33.094" v="0" actId="47"/>
        <pc:sldMkLst>
          <pc:docMk/>
          <pc:sldMk cId="2198165072" sldId="268"/>
        </pc:sldMkLst>
      </pc:sldChg>
      <pc:sldChg chg="del">
        <pc:chgData name="Legros.Nathalie" userId="dd9dabb4-afc0-41b5-bbc5-002c4a6ac4ea" providerId="ADAL" clId="{C115442F-0BF6-4829-88B4-055E6189BF75}" dt="2025-04-09T13:19:33.094" v="0" actId="47"/>
        <pc:sldMkLst>
          <pc:docMk/>
          <pc:sldMk cId="914317028" sldId="26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83B17F-46B2-768D-CFB9-BB522F32F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69ECE-974C-6148-5855-7C5EB57CD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7FD6B1-29B7-03AC-5B20-A5A86CC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1CE98-8204-7796-7457-7A1D310A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9B567A-7EDF-D7C3-7833-9AF7A296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969B4-D170-C2A6-2ED0-01BB7A2B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FDDB2-0626-DDF5-A3D6-88A1AC26B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E46245-4A72-BD70-8A76-80D89859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F5A73-1B9C-2F9D-4FCE-8798CFD8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5F064-93F2-3767-064B-B7942AC1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4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670BD4-D177-E24E-35E6-9EE9360AA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53D55E-18B7-F35E-208E-B8F46D792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60020-C1A3-2744-E5F7-15A860FE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4EE73-E8D2-4E1C-8DB5-086F6CDB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253A8-1CAB-5CE8-8752-3ED83188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67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E899F-241B-2364-DC5F-72E3B1F4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0DC88-969A-9200-0FB5-4FF46F26A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F8A2A9-1852-8BAA-AA4E-763C2308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6939-04A6-6752-4B77-77365550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CDB49-8358-E35E-F34F-36F5283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1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7B7A1-9F51-CC85-B3DE-2731C026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2BB4EC-D372-B0E9-6947-20C9881A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EC8AA-4CA5-872B-E770-8C74C7B6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C8661-45D1-679D-C475-9186846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3C0678-16A4-1CCA-0B1C-6EBBD220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7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BB30B-D976-3C52-6ABB-31350534D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B2EE49-F3CA-F65E-BE7B-6A459D195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AC4C9F-52BC-70D8-BCA9-EC3C53BD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02F520-E86D-4F4C-C0E6-E5623F6C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8C2BF-1BAA-69C3-242E-5E1A6DE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C5D6C-A8D1-D5E9-3D07-661B60FD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67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14583-0E52-011A-F365-E5989618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33454-7C8D-3ADA-B500-7995A94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F1BE6F-C12F-0C46-AB2A-7954B16E1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D7CC14-8CAF-39F4-8747-917F3751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A16953-A945-3706-321C-2EE12F534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A84428-7421-F08B-05FE-8B83EF47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705FFA-4EC6-E350-11FF-F6E86CA1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B37904-B957-FD1C-2E46-9947E014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AE144-AAE2-5D8C-840B-53178998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D2CFBA-0F1B-1C64-0A03-A3A5199F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5ACFB4-2705-743A-AE58-354129A1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4FAAA4-594B-4072-065B-16DF782D2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C595F7-20DB-C211-B117-41788D06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05E6FA-B2B8-FD81-6A40-AA9C06F8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E84D1B-1E7D-7EFF-943C-B0B29DA2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5B499-DD43-0641-E46D-068363A8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C413E0-D854-2C80-BC0A-C3BB55A1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452D41-F1EF-512E-A837-0E9D06EBC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52EE58-7B0D-170A-A1F3-992C353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03AE4F-8FA0-357B-5F30-68A2DEAB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34A4F-FE20-0060-FAA3-DAF40E50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6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771AA-8514-A477-DEFB-E2FF7584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5416D6-9977-47EF-CD71-C4782F040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6BF008-2BBC-08E7-76E8-290FE92CE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29D32B-3D93-4D68-1B2C-4A3EF46E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983D4C-6FF3-A45D-6640-8F140AE0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6C3169-4B6F-1689-AB27-8B61045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52E016-1C08-C88A-03EF-060CFD03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C4ED9-6722-F100-56BE-243EB4F25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4FFA1-2A70-C7D3-98CC-0BA24EDAD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A317DA-58B2-4ABC-A57E-7DC287358B4C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599CE7-5D09-DC87-997C-61840A24D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4D4375-9BD8-10BC-2DAC-3468EC589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4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Addition, soustraction et multiplication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A718C24-FA6C-1F57-FD43-95408B1EF6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2942" y="787624"/>
            <a:ext cx="3048000" cy="51104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B9D2548-3D02-C0A5-DC61-D31E5DDE673D}"/>
              </a:ext>
            </a:extLst>
          </p:cNvPr>
          <p:cNvSpPr txBox="1"/>
          <p:nvPr/>
        </p:nvSpPr>
        <p:spPr>
          <a:xfrm>
            <a:off x="6001407" y="787624"/>
            <a:ext cx="52701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rgbClr val="009999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Multiplier des nombres décimaux </a:t>
            </a:r>
            <a:endParaRPr lang="fr-FR" sz="2800" b="1" dirty="0">
              <a:solidFill>
                <a:srgbClr val="0099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2B96A124-6700-5C88-E256-FDB8ABE57CC9}"/>
                  </a:ext>
                </a:extLst>
              </p:cNvPr>
              <p:cNvSpPr txBox="1"/>
              <p:nvPr/>
            </p:nvSpPr>
            <p:spPr>
              <a:xfrm>
                <a:off x="872358" y="1974280"/>
                <a:ext cx="9969568" cy="43229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Bef>
                    <a:spcPts val="1200"/>
                  </a:spcBef>
                  <a:spcAft>
                    <a:spcPts val="800"/>
                  </a:spcAft>
                </a:pPr>
                <a:r>
                  <a:rPr lang="fr-FR" sz="2400" b="1" kern="100" dirty="0"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Arial" panose="020B0604020202020204" pitchFamily="34" charset="0"/>
                    <a:cs typeface="Calibri" panose="020F0502020204030204" pitchFamily="34" charset="0"/>
                  </a:rPr>
                  <a:t>1</a:t>
                </a:r>
                <a:r>
                  <a:rPr lang="fr-FR" sz="2400" kern="100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Arial" panose="020B0604020202020204" pitchFamily="34" charset="0"/>
                    <a:cs typeface="Calibri" panose="020F0502020204030204" pitchFamily="34" charset="0"/>
                  </a:rPr>
                  <a:t>  </a:t>
                </a:r>
                <a:r>
                  <a:rPr lang="fr-FR" sz="2400" kern="1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Arial" panose="020B0604020202020204" pitchFamily="34" charset="0"/>
                    <a:cs typeface="Calibri" panose="020F0502020204030204" pitchFamily="34" charset="0"/>
                  </a:rPr>
                  <a:t>Calculer  9 × 8.   </a:t>
                </a:r>
              </a:p>
              <a:p>
                <a:pPr>
                  <a:lnSpc>
                    <a:spcPct val="115000"/>
                  </a:lnSpc>
                  <a:spcBef>
                    <a:spcPts val="1200"/>
                  </a:spcBef>
                  <a:spcAft>
                    <a:spcPts val="800"/>
                  </a:spcAft>
                </a:pPr>
                <a:r>
                  <a:rPr lang="fr-FR" sz="2400" b="1" kern="100" dirty="0"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Arial" panose="020B0604020202020204" pitchFamily="34" charset="0"/>
                    <a:cs typeface="Calibri" panose="020F0502020204030204" pitchFamily="34" charset="0"/>
                  </a:rPr>
                  <a:t>2</a:t>
                </a:r>
                <a:r>
                  <a:rPr lang="fr-FR" sz="2400" kern="100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Arial" panose="020B0604020202020204" pitchFamily="34" charset="0"/>
                    <a:cs typeface="Calibri" panose="020F0502020204030204" pitchFamily="34" charset="0"/>
                  </a:rPr>
                  <a:t>  </a:t>
                </a:r>
                <a:r>
                  <a:rPr lang="fr-FR" sz="2400" kern="1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Arial" panose="020B0604020202020204" pitchFamily="34" charset="0"/>
                    <a:cs typeface="Calibri" panose="020F0502020204030204" pitchFamily="34" charset="0"/>
                  </a:rPr>
                  <a:t>Calculer  4 × 12.</a:t>
                </a:r>
              </a:p>
              <a:p>
                <a:pPr>
                  <a:lnSpc>
                    <a:spcPct val="115000"/>
                  </a:lnSpc>
                  <a:spcBef>
                    <a:spcPts val="1200"/>
                  </a:spcBef>
                  <a:spcAft>
                    <a:spcPts val="800"/>
                  </a:spcAft>
                </a:pPr>
                <a:r>
                  <a:rPr lang="fr-FR" sz="2400" b="1" kern="100" dirty="0"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Arial" panose="020B0604020202020204" pitchFamily="34" charset="0"/>
                    <a:cs typeface="Calibri" panose="020F0502020204030204" pitchFamily="34" charset="0"/>
                  </a:rPr>
                  <a:t>3</a:t>
                </a:r>
                <a:r>
                  <a:rPr lang="fr-FR" sz="2400" kern="100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Arial" panose="020B0604020202020204" pitchFamily="34" charset="0"/>
                    <a:cs typeface="Calibri" panose="020F0502020204030204" pitchFamily="34" charset="0"/>
                  </a:rPr>
                  <a:t>  </a:t>
                </a:r>
                <a:r>
                  <a:rPr lang="fr-FR" sz="2400" kern="1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Arial" panose="020B0604020202020204" pitchFamily="34" charset="0"/>
                    <a:cs typeface="Calibri" panose="020F0502020204030204" pitchFamily="34" charset="0"/>
                  </a:rPr>
                  <a:t>Calculer</a:t>
                </a:r>
                <a14:m>
                  <m:oMath xmlns:m="http://schemas.openxmlformats.org/officeDocument/2006/math">
                    <m:r>
                      <a:rPr lang="fr-FR" sz="2400" i="1" kern="1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sz="2400" kern="1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Arial" panose="020B0604020202020204" pitchFamily="34" charset="0"/>
                    <a:cs typeface="Calibri" panose="020F0502020204030204" pitchFamily="34" charset="0"/>
                  </a:rPr>
                  <a:t> 3,2 × 4.   </a:t>
                </a:r>
              </a:p>
              <a:p>
                <a:pPr>
                  <a:lnSpc>
                    <a:spcPct val="115000"/>
                  </a:lnSpc>
                  <a:spcBef>
                    <a:spcPts val="1200"/>
                  </a:spcBef>
                  <a:spcAft>
                    <a:spcPts val="800"/>
                  </a:spcAft>
                </a:pPr>
                <a:r>
                  <a:rPr lang="fr-FR" sz="2400" b="1" kern="100" dirty="0"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Arial" panose="020B0604020202020204" pitchFamily="34" charset="0"/>
                    <a:cs typeface="Calibri" panose="020F0502020204030204" pitchFamily="34" charset="0"/>
                  </a:rPr>
                  <a:t>4</a:t>
                </a:r>
                <a:r>
                  <a:rPr lang="fr-FR" sz="2400" kern="100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Arial" panose="020B0604020202020204" pitchFamily="34" charset="0"/>
                    <a:cs typeface="Calibri" panose="020F0502020204030204" pitchFamily="34" charset="0"/>
                  </a:rPr>
                  <a:t>  </a:t>
                </a:r>
                <a:r>
                  <a:rPr lang="fr-FR" sz="2400" kern="1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Arial" panose="020B0604020202020204" pitchFamily="34" charset="0"/>
                    <a:cs typeface="Calibri" panose="020F0502020204030204" pitchFamily="34" charset="0"/>
                  </a:rPr>
                  <a:t>Calculer  12,27 × 0,01.</a:t>
                </a:r>
              </a:p>
              <a:p>
                <a:pPr>
                  <a:lnSpc>
                    <a:spcPct val="115000"/>
                  </a:lnSpc>
                  <a:spcBef>
                    <a:spcPts val="1200"/>
                  </a:spcBef>
                  <a:spcAft>
                    <a:spcPts val="800"/>
                  </a:spcAft>
                </a:pPr>
                <a:r>
                  <a:rPr lang="fr-FR" sz="2400" b="1" kern="100" dirty="0"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Arial" panose="020B0604020202020204" pitchFamily="34" charset="0"/>
                    <a:cs typeface="Calibri" panose="020F0502020204030204" pitchFamily="34" charset="0"/>
                  </a:rPr>
                  <a:t>5</a:t>
                </a:r>
                <a:r>
                  <a:rPr lang="fr-FR" sz="2400" kern="100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Arial" panose="020B0604020202020204" pitchFamily="34" charset="0"/>
                    <a:cs typeface="Calibri" panose="020F0502020204030204" pitchFamily="34" charset="0"/>
                  </a:rPr>
                  <a:t>  </a:t>
                </a:r>
                <a:r>
                  <a:rPr lang="fr-FR" sz="2400" kern="1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Arial" panose="020B0604020202020204" pitchFamily="34" charset="0"/>
                    <a:cs typeface="Calibri" panose="020F0502020204030204" pitchFamily="34" charset="0"/>
                  </a:rPr>
                  <a:t>Calculer</a:t>
                </a:r>
                <a14:m>
                  <m:oMath xmlns:m="http://schemas.openxmlformats.org/officeDocument/2006/math">
                    <m:r>
                      <a:rPr lang="fr-FR" sz="2400" i="1" kern="1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fr-FR" sz="2400" b="0" i="1" kern="10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sz="2400" kern="1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Arial" panose="020B0604020202020204" pitchFamily="34" charset="0"/>
                    <a:cs typeface="Calibri" panose="020F0502020204030204" pitchFamily="34" charset="0"/>
                  </a:rPr>
                  <a:t>0,25 × 0,7 × 4 × 2.</a:t>
                </a:r>
              </a:p>
              <a:p>
                <a:pPr>
                  <a:lnSpc>
                    <a:spcPct val="115000"/>
                  </a:lnSpc>
                  <a:spcBef>
                    <a:spcPts val="1200"/>
                  </a:spcBef>
                  <a:spcAft>
                    <a:spcPts val="800"/>
                  </a:spcAft>
                </a:pPr>
                <a:r>
                  <a:rPr lang="fr-FR" sz="2400" b="1" kern="100"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Arial" panose="020B0604020202020204" pitchFamily="34" charset="0"/>
                    <a:cs typeface="Calibri" panose="020F0502020204030204" pitchFamily="34" charset="0"/>
                  </a:rPr>
                  <a:t>6</a:t>
                </a:r>
                <a:r>
                  <a:rPr lang="fr-FR" sz="2400" kern="10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Arial" panose="020B0604020202020204" pitchFamily="34" charset="0"/>
                    <a:cs typeface="Calibri" panose="020F0502020204030204" pitchFamily="34" charset="0"/>
                  </a:rPr>
                  <a:t>  </a:t>
                </a:r>
                <a:r>
                  <a:rPr lang="fr-FR" sz="2400" kern="10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Arial" panose="020B0604020202020204" pitchFamily="34" charset="0"/>
                    <a:cs typeface="Calibri" panose="020F0502020204030204" pitchFamily="34" charset="0"/>
                  </a:rPr>
                  <a:t>La </a:t>
                </a:r>
                <a:r>
                  <a:rPr lang="fr-FR" sz="2400" kern="1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Arial" panose="020B0604020202020204" pitchFamily="34" charset="0"/>
                    <a:cs typeface="Calibri" panose="020F0502020204030204" pitchFamily="34" charset="0"/>
                  </a:rPr>
                  <a:t>Station spatiale internationale fait 16 fois le tour de la Terre en 24 heures. Combien de tours de la Terre </a:t>
                </a:r>
                <a:r>
                  <a:rPr lang="fr-FR" sz="2400" kern="1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Arial" panose="020B0604020202020204" pitchFamily="34" charset="0"/>
                    <a:cs typeface="Calibri" panose="020F0502020204030204" pitchFamily="34" charset="0"/>
                  </a:rPr>
                  <a:t>fait-elle</a:t>
                </a:r>
                <a:r>
                  <a:rPr lang="fr-FR" sz="2400" kern="1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Arial" panose="020B0604020202020204" pitchFamily="34" charset="0"/>
                    <a:cs typeface="Calibri" panose="020F0502020204030204" pitchFamily="34" charset="0"/>
                  </a:rPr>
                  <a:t> en un an ?</a:t>
                </a:r>
              </a:p>
            </p:txBody>
          </p:sp>
        </mc:Choice>
        <mc:Fallback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2B96A124-6700-5C88-E256-FDB8ABE57C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358" y="1974280"/>
                <a:ext cx="9969568" cy="4322915"/>
              </a:xfrm>
              <a:prstGeom prst="rect">
                <a:avLst/>
              </a:prstGeom>
              <a:blipFill>
                <a:blip r:embed="rId5"/>
                <a:stretch>
                  <a:fillRect l="-917" t="-564" r="-856" b="-225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95356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73</Words>
  <Application>Microsoft Office PowerPoint</Application>
  <PresentationFormat>Grand écran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Cambria Math</vt:lpstr>
      <vt:lpstr>Thème Office</vt:lpstr>
      <vt:lpstr>2 - Addition, soustraction et multiplication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Legros.Nathalie</dc:creator>
  <cp:lastModifiedBy>Legros.Nathalie</cp:lastModifiedBy>
  <cp:revision>2</cp:revision>
  <dcterms:created xsi:type="dcterms:W3CDTF">2025-04-02T15:00:01Z</dcterms:created>
  <dcterms:modified xsi:type="dcterms:W3CDTF">2025-04-28T13:12:26Z</dcterms:modified>
</cp:coreProperties>
</file>