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0AD47"/>
    <a:srgbClr val="00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0" d="100"/>
          <a:sy n="60" d="100"/>
        </p:scale>
        <p:origin x="84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283B17F-46B2-768D-CFB9-BB522F32FCF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CB769ECE-974C-6148-5855-7C5EB57CD47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77FD6B1-29B7-03AC-5B20-A5A86CC4C0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04/06/2025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011CE98-8204-7796-7457-7A1D310A21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D9B567A-7EDF-D7C3-7833-9AF7A296E0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545358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2F969B4-D170-C2A6-2ED0-01BB7A2BBA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8D5FDDB2-0626-DDF5-A3D6-88A1AC26B8D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6E46245-4A72-BD70-8A76-80D8985908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04/06/2025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76F5A73-1B9C-2F9D-4FCE-8798CFD853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6C5F064-93F2-3767-064B-B7942AC1EB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414442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35670BD4-D177-E24E-35E6-9EE9360AA9A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6253D55E-18B7-F35E-208E-B8F46D792E4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6460020-C1A3-2744-E5F7-15A860FEA6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04/06/2025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B84EE73-E8D2-4E1C-8DB5-086F6CDB51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A7253A8-1CAB-5CE8-8752-3ED83188CC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306774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52E899F-241B-2364-DC5F-72E3B1F4CA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1F0DC88-969A-9200-0FB5-4FF46F26A5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FF8A2A9-1852-8BAA-AA4E-763C230834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04/06/2025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1E56939-04A6-6752-4B77-7736555033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9DCDB49-8358-E35E-F34F-36F5283F5E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174196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7D7B7A1-9F51-CC85-B3DE-2731C0267C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E42BB4EC-D372-B0E9-6947-20C9881A10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F2EC8AA-4CA5-872B-E770-8C74C7B648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04/06/2025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50C8661-45D1-679D-C475-9186846317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43C0678-16A4-1CCA-0B1C-6EBBD22032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377650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5CBB30B-D976-3C52-6ABB-31350534D6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BB2EE49-F3CA-F65E-BE7B-6A459D1956F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F2AC4C9F-52BC-70D8-BCA9-EC3C53BD14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0702F520-E86D-4F4C-C0E6-E5623F6C34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04/06/2025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D8C8C2BF-1BAA-69C3-242E-5E1A6DE96B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459C5D6C-A8D1-D5E9-3D07-661B60FDF9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606784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7D14583-0E52-011A-F365-E5989618D2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89A33454-7C8D-3ADA-B500-7995A9461C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58F1BE6F-C12F-0C46-AB2A-7954B16E1A0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FDD7CC14-8CAF-39F4-8747-917F3751B89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D9A16953-A945-3706-321C-2EE12F534FB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FAA84428-7421-F08B-05FE-8B83EF47C8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04/06/2025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4D705FFA-4EC6-E350-11FF-F6E86CA1F7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83B37904-B957-FD1C-2E46-9947E01451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05765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A8AE144-AAE2-5D8C-840B-53178998B9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DFD2CFBA-0F1B-1C64-0A03-A3A5199F90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04/06/2025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1D5ACFB4-2705-743A-AE58-354129A1D4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714FAAA4-594B-4072-065B-16DF782D2D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956822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7CC595F7-20DB-C211-B117-41788D06E5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04/06/2025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2805E6FA-B2B8-FD81-6A40-AA9C06F89B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A8E84D1B-1E7D-7EFF-943C-B0B29DA2F1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393033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295B499-DD43-0641-E46D-068363A812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4C413E0-D854-2C80-BC0A-C3BB55A134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04452D41-F1EF-512E-A837-0E9D06EBC3A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6152EE58-7B0D-170A-A1F3-992C353666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04/06/2025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DB03AE4F-8FA0-357B-5F30-68A2DEAB01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66334A4F-FE20-0060-FAA3-DAF40E50F6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57636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C9771AA-8514-A477-DEFB-E2FF758489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745416D6-9977-47EF-CD71-C4782F04005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A86BF008-2BBC-08E7-76E8-290FE92CEB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2C29D32B-3D93-4D68-1B2C-4A3EF46EE4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04/06/2025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BC983D4C-6FF3-A45D-6640-8F140AE074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976C3169-4B6F-1689-AB27-8B61045BF8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923706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E852E016-1C08-C88A-03EF-060CFD03B2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648C4ED9-6722-F100-56BE-243EB4F257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5E4FFA1-2A70-C7D3-98CC-0BA24EDAD6B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9A317DA-58B2-4ABC-A57E-7DC287358B4C}" type="datetimeFigureOut">
              <a:rPr lang="fr-FR" smtClean="0"/>
              <a:t>04/06/2025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7599CE7-5D09-DC87-997C-61840A24DDD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34D4375-9BD8-10BC-2DAC-3468EC589BD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267425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>
            <a:extLst>
              <a:ext uri="{FF2B5EF4-FFF2-40B4-BE49-F238E27FC236}">
                <a16:creationId xmlns:a16="http://schemas.microsoft.com/office/drawing/2014/main" id="{11F08651-47E4-5E64-615F-DC6BF9F1D7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22432" y="0"/>
            <a:ext cx="9969568" cy="616560"/>
          </a:xfrm>
          <a:solidFill>
            <a:schemeClr val="accent1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fr-FR" sz="32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3 - Division</a:t>
            </a:r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DB5A8DD1-16E7-3A1D-C623-CB93077F0E5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71020" y="6297195"/>
            <a:ext cx="1220980" cy="449293"/>
          </a:xfrm>
          <a:prstGeom prst="rect">
            <a:avLst/>
          </a:prstGeom>
        </p:spPr>
      </p:pic>
      <p:pic>
        <p:nvPicPr>
          <p:cNvPr id="9" name="Image 8">
            <a:extLst>
              <a:ext uri="{FF2B5EF4-FFF2-40B4-BE49-F238E27FC236}">
                <a16:creationId xmlns:a16="http://schemas.microsoft.com/office/drawing/2014/main" id="{14820A9A-44DD-B5D9-B446-81245F75D92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6634" y="65466"/>
            <a:ext cx="1954925" cy="627295"/>
          </a:xfrm>
          <a:prstGeom prst="rect">
            <a:avLst/>
          </a:prstGeom>
        </p:spPr>
      </p:pic>
      <p:pic>
        <p:nvPicPr>
          <p:cNvPr id="2" name="Image 1">
            <a:extLst>
              <a:ext uri="{FF2B5EF4-FFF2-40B4-BE49-F238E27FC236}">
                <a16:creationId xmlns:a16="http://schemas.microsoft.com/office/drawing/2014/main" id="{9A718C24-FA6C-1F57-FD43-95408B1EF6C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32942" y="787624"/>
            <a:ext cx="3048000" cy="511042"/>
          </a:xfrm>
          <a:prstGeom prst="rect">
            <a:avLst/>
          </a:prstGeom>
        </p:spPr>
      </p:pic>
      <p:sp>
        <p:nvSpPr>
          <p:cNvPr id="5" name="ZoneTexte 4">
            <a:extLst>
              <a:ext uri="{FF2B5EF4-FFF2-40B4-BE49-F238E27FC236}">
                <a16:creationId xmlns:a16="http://schemas.microsoft.com/office/drawing/2014/main" id="{BB9D2548-3D02-C0A5-DC61-D31E5DDE673D}"/>
              </a:ext>
            </a:extLst>
          </p:cNvPr>
          <p:cNvSpPr txBox="1"/>
          <p:nvPr/>
        </p:nvSpPr>
        <p:spPr>
          <a:xfrm>
            <a:off x="6001407" y="787624"/>
            <a:ext cx="133575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b="1" dirty="0">
                <a:solidFill>
                  <a:srgbClr val="00999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Algèbre</a:t>
            </a:r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id="{E9D453FF-ECA6-0642-74AB-54AB7364F3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7188" y="1662719"/>
            <a:ext cx="11457624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2400" b="1" i="0" u="none" strike="noStrike" cap="none" normalizeH="0" baseline="0" dirty="0">
                <a:ln>
                  <a:noFill/>
                </a:ln>
                <a:solidFill>
                  <a:srgbClr val="E9713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  </a:t>
            </a:r>
            <a:r>
              <a:rPr kumimoji="0" lang="fr-FR" altLang="fr-FR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En utilisant les prix indiqués ci-dessous, calculer le prix d’un compas et le prix d’un stylo.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altLang="fr-FR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2049" name="Image 1">
            <a:extLst>
              <a:ext uri="{FF2B5EF4-FFF2-40B4-BE49-F238E27FC236}">
                <a16:creationId xmlns:a16="http://schemas.microsoft.com/office/drawing/2014/main" id="{C136204A-3A37-BEAE-27BA-5436633F2C9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7571" y="2183278"/>
            <a:ext cx="6526261" cy="24914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3">
            <a:extLst>
              <a:ext uri="{FF2B5EF4-FFF2-40B4-BE49-F238E27FC236}">
                <a16:creationId xmlns:a16="http://schemas.microsoft.com/office/drawing/2014/main" id="{5B8BCD3D-9368-6FDB-1CC4-F13FCDC9C1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9277" y="5239379"/>
            <a:ext cx="9583329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265113" marR="0" lvl="0" indent="-26511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2400" b="1" i="0" u="none" strike="noStrike" cap="none" normalizeH="0" baseline="0" dirty="0">
                <a:ln>
                  <a:noFill/>
                </a:ln>
                <a:solidFill>
                  <a:srgbClr val="E9713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  </a:t>
            </a:r>
            <a:r>
              <a:rPr kumimoji="0" lang="fr-FR" altLang="fr-FR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Julie a lu 10 pages de plus que son frère. Ensemble, ils ont lu 90 pages. </a:t>
            </a:r>
            <a:br>
              <a:rPr lang="fr-FR" altLang="fr-FR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kumimoji="0" lang="fr-FR" altLang="fr-FR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Combien de pages ont-ils lues chacun ?</a:t>
            </a:r>
          </a:p>
        </p:txBody>
      </p:sp>
    </p:spTree>
    <p:extLst>
      <p:ext uri="{BB962C8B-B14F-4D97-AF65-F5344CB8AC3E}">
        <p14:creationId xmlns:p14="http://schemas.microsoft.com/office/powerpoint/2010/main" val="3897087695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254</TotalTime>
  <Words>51</Words>
  <Application>Microsoft Office PowerPoint</Application>
  <PresentationFormat>Grand écran</PresentationFormat>
  <Paragraphs>4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6" baseType="lpstr">
      <vt:lpstr>Aptos</vt:lpstr>
      <vt:lpstr>Aptos Display</vt:lpstr>
      <vt:lpstr>Arial</vt:lpstr>
      <vt:lpstr>Calibri</vt:lpstr>
      <vt:lpstr>Thème Office</vt:lpstr>
      <vt:lpstr>3 - Division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Legros.Nathalie</dc:creator>
  <cp:lastModifiedBy>Legros.Nathalie</cp:lastModifiedBy>
  <cp:revision>6</cp:revision>
  <dcterms:created xsi:type="dcterms:W3CDTF">2025-04-02T15:00:01Z</dcterms:created>
  <dcterms:modified xsi:type="dcterms:W3CDTF">2025-06-04T11:19:06Z</dcterms:modified>
</cp:coreProperties>
</file>