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33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Algèbre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9D453FF-ECA6-0642-74AB-54AB7364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" y="1662719"/>
            <a:ext cx="114576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utilisant les prix indiqués ci-dessous, calculer le prix d’un compas et le prix d’un stylo.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9" name="Image 1">
            <a:extLst>
              <a:ext uri="{FF2B5EF4-FFF2-40B4-BE49-F238E27FC236}">
                <a16:creationId xmlns:a16="http://schemas.microsoft.com/office/drawing/2014/main" id="{C136204A-3A37-BEAE-27BA-5436633F2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571" y="2183278"/>
            <a:ext cx="6526261" cy="249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B8BCD3D-9368-6FDB-1CC4-F13FCDC9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77" y="5239379"/>
            <a:ext cx="95833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Julie a lu 10 pages de plus que son frère. Ensemble, ils ont lu 90 pages. </a:t>
            </a:r>
            <a:b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pages ont-ils lues chacun ?</a:t>
            </a:r>
          </a:p>
        </p:txBody>
      </p:sp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51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3 -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2025-06-04T11:19:06Z</dcterms:modified>
</cp:coreProperties>
</file>