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6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AD47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3 - Division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8A91BFB-7719-BD0C-C545-9378C9F15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8331" y="829393"/>
            <a:ext cx="3048000" cy="57833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C5D2AF43-6765-612A-B4A0-728A6FCF4DD0}"/>
              </a:ext>
            </a:extLst>
          </p:cNvPr>
          <p:cNvSpPr txBox="1"/>
          <p:nvPr/>
        </p:nvSpPr>
        <p:spPr>
          <a:xfrm>
            <a:off x="963662" y="1634669"/>
            <a:ext cx="10724685" cy="48871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fr-FR" sz="2400" b="1" dirty="0"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Calculer  18 ÷ 2.</a:t>
            </a:r>
          </a:p>
          <a:p>
            <a:pPr>
              <a:lnSpc>
                <a:spcPct val="115000"/>
              </a:lnSpc>
              <a:spcBef>
                <a:spcPts val="30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Je partage équitablement 18 cartes Pokémon avec mes deux frères. </a:t>
            </a:r>
            <a:b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Combien de cartes chacun de nous reçoit-il ?</a:t>
            </a:r>
          </a:p>
          <a:p>
            <a:pPr>
              <a:lnSpc>
                <a:spcPct val="115000"/>
              </a:lnSpc>
              <a:spcBef>
                <a:spcPts val="30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Sachant que  7 × 12 = 84, compléter :       …  ÷  …  =  …</a:t>
            </a:r>
          </a:p>
          <a:p>
            <a:pPr>
              <a:lnSpc>
                <a:spcPct val="115000"/>
              </a:lnSpc>
              <a:spcBef>
                <a:spcPts val="30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4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Calculer  24 ÷ 6.</a:t>
            </a:r>
          </a:p>
          <a:p>
            <a:pPr>
              <a:lnSpc>
                <a:spcPct val="115000"/>
              </a:lnSpc>
              <a:spcBef>
                <a:spcPts val="3000"/>
              </a:spcBef>
            </a:pPr>
            <a:r>
              <a:rPr lang="fr-FR" sz="2400" b="1" dirty="0"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5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Axel et Emma se partagent équitablement 17 €. </a:t>
            </a:r>
            <a:b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Combien chacun reçoit-il ?</a:t>
            </a:r>
          </a:p>
        </p:txBody>
      </p:sp>
    </p:spTree>
    <p:extLst>
      <p:ext uri="{BB962C8B-B14F-4D97-AF65-F5344CB8AC3E}">
        <p14:creationId xmlns:p14="http://schemas.microsoft.com/office/powerpoint/2010/main" val="1266361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3 - Division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8A91BFB-7719-BD0C-C545-9378C9F15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8331" y="829393"/>
            <a:ext cx="3048000" cy="57833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3B2CD16D-A350-8F27-DA46-294F8AEC4DFC}"/>
              </a:ext>
            </a:extLst>
          </p:cNvPr>
          <p:cNvSpPr txBox="1"/>
          <p:nvPr/>
        </p:nvSpPr>
        <p:spPr>
          <a:xfrm>
            <a:off x="863228" y="1640856"/>
            <a:ext cx="10332856" cy="46563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fr-FR" sz="2400" b="1" dirty="0"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6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Calculer  7 × 5.</a:t>
            </a:r>
          </a:p>
          <a:p>
            <a:pPr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7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Parmi les nombres suivants, lesquels sont des résultats de la table de multiplication de 5 ?</a:t>
            </a:r>
          </a:p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fr-FR" sz="24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1          5         14         20         27        30</a:t>
            </a:r>
          </a:p>
          <a:p>
            <a:pPr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8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Calculer  250 ÷ 10.</a:t>
            </a:r>
          </a:p>
          <a:p>
            <a:pPr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9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Donner deux nombres pairs.</a:t>
            </a:r>
          </a:p>
          <a:p>
            <a:pPr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10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Calculer  3,2 × 100.</a:t>
            </a:r>
          </a:p>
        </p:txBody>
      </p:sp>
    </p:spTree>
    <p:extLst>
      <p:ext uri="{BB962C8B-B14F-4D97-AF65-F5344CB8AC3E}">
        <p14:creationId xmlns:p14="http://schemas.microsoft.com/office/powerpoint/2010/main" val="213358461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119</Words>
  <Application>Microsoft Office PowerPoint</Application>
  <PresentationFormat>Grand écran</PresentationFormat>
  <Paragraphs>13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Thème Office</vt:lpstr>
      <vt:lpstr>3 - Division</vt:lpstr>
      <vt:lpstr>3 - Division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6</cp:revision>
  <dcterms:created xsi:type="dcterms:W3CDTF">2025-04-02T15:00:01Z</dcterms:created>
  <dcterms:modified xsi:type="dcterms:W3CDTF">2025-06-04T11:16:46Z</dcterms:modified>
</cp:coreProperties>
</file>