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AD47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3 - Division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7" y="787624"/>
            <a:ext cx="31838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division décimale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92606F0-86D0-F5E5-279B-9E8B3BAF86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9910" y="2539186"/>
            <a:ext cx="3710763" cy="627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age 1">
            <a:extLst>
              <a:ext uri="{FF2B5EF4-FFF2-40B4-BE49-F238E27FC236}">
                <a16:creationId xmlns:a16="http://schemas.microsoft.com/office/drawing/2014/main" id="{BEDC8404-072B-3F10-8E1A-BD947AE257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1221" y="4869539"/>
            <a:ext cx="2056937" cy="1724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BB91EB2A-406E-70C7-332E-CE82C0C2D7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425" y="1607894"/>
            <a:ext cx="5435718" cy="16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Calculer   4,5 ÷ 3   et   7,6 ÷ 2.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30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fr-FR" altLang="fr-FR" sz="2400" b="1" dirty="0">
                <a:solidFill>
                  <a:srgbClr val="E9713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Quelle est la longueur du segment [AB], sachant que AC = 3,6 cm ?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58814F7-D316-F964-8BE8-833A4134D8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425" y="3824660"/>
            <a:ext cx="752567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Cinq personnes se partagent équitablement 24 €. Combien chacun aura-t-il 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3000"/>
              </a:spcBef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périmètre d’un carré est de 6,8 m.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Quelle est la longueur d’un côté du carré ?</a:t>
            </a:r>
          </a:p>
        </p:txBody>
      </p:sp>
    </p:spTree>
    <p:extLst>
      <p:ext uri="{BB962C8B-B14F-4D97-AF65-F5344CB8AC3E}">
        <p14:creationId xmlns:p14="http://schemas.microsoft.com/office/powerpoint/2010/main" val="167150008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65</Words>
  <Application>Microsoft Office PowerPoint</Application>
  <PresentationFormat>Grand écran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Thème Office</vt:lpstr>
      <vt:lpstr>3 - Division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6</cp:revision>
  <dcterms:created xsi:type="dcterms:W3CDTF">2025-04-02T15:00:01Z</dcterms:created>
  <dcterms:modified xsi:type="dcterms:W3CDTF">2025-06-04T11:18:12Z</dcterms:modified>
</cp:coreProperties>
</file>