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3 - Division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560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division euclidienne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9E98DC0-A694-6D5F-1C6E-3027B0405A72}"/>
              </a:ext>
            </a:extLst>
          </p:cNvPr>
          <p:cNvSpPr txBox="1"/>
          <p:nvPr/>
        </p:nvSpPr>
        <p:spPr>
          <a:xfrm>
            <a:off x="835869" y="1652408"/>
            <a:ext cx="10135151" cy="3345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Pour la division euclidienne de 47 par 6, donner le dividende, le diviseur, le quotient et le reste.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Même question pour la division euclidienne de 60 par 8.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Donner le quotient et le reste pour les divisions euclidiennes suivantes :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25 ÷ 4	              </a:t>
            </a: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 ÷ 6                       </a:t>
            </a: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32 ÷ 7                       </a:t>
            </a: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39 ÷ 8</a:t>
            </a:r>
          </a:p>
        </p:txBody>
      </p:sp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3 - Division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560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division euclidienne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99206F-38FF-26EA-83FA-33041CF8D24D}"/>
              </a:ext>
            </a:extLst>
          </p:cNvPr>
          <p:cNvSpPr txBox="1"/>
          <p:nvPr/>
        </p:nvSpPr>
        <p:spPr>
          <a:xfrm>
            <a:off x="823638" y="1637120"/>
            <a:ext cx="9651588" cy="30774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fr-FR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J’ai ramassé 38 œufs.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265113" algn="just">
              <a:lnSpc>
                <a:spcPct val="115000"/>
              </a:lnSpc>
              <a:spcAft>
                <a:spcPts val="6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Combien de boîtes de 6 œufs seront nécessaires pour les ranger tous ?</a:t>
            </a:r>
          </a:p>
          <a:p>
            <a:pPr algn="just">
              <a:lnSpc>
                <a:spcPct val="115000"/>
              </a:lnSpc>
              <a:spcBef>
                <a:spcPts val="3000"/>
              </a:spcBef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Lucie a réalisé 67 marque-pages. </a:t>
            </a:r>
          </a:p>
          <a:p>
            <a:pPr indent="265113" algn="just">
              <a:lnSpc>
                <a:spcPct val="115000"/>
              </a:lnSpc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Elle compte en faire des lots de 5 pour les vendre. </a:t>
            </a:r>
          </a:p>
          <a:p>
            <a:pPr indent="265113" algn="just">
              <a:lnSpc>
                <a:spcPct val="115000"/>
              </a:lnSpc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Combien de lots pourra-t-elle faire ? </a:t>
            </a:r>
          </a:p>
          <a:p>
            <a:pPr indent="265113" algn="just">
              <a:lnSpc>
                <a:spcPct val="115000"/>
              </a:lnSpc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Combien de marque-pages lui restera-t-il ?</a:t>
            </a:r>
          </a:p>
        </p:txBody>
      </p:sp>
    </p:spTree>
    <p:extLst>
      <p:ext uri="{BB962C8B-B14F-4D97-AF65-F5344CB8AC3E}">
        <p14:creationId xmlns:p14="http://schemas.microsoft.com/office/powerpoint/2010/main" val="5741712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132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Thème Office</vt:lpstr>
      <vt:lpstr>3 - Division</vt:lpstr>
      <vt:lpstr>3 - Division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2025-06-04T11:17:28Z</dcterms:modified>
</cp:coreProperties>
</file>