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3 - Division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297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sens de la division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A136A9A-FB20-7A4B-BB1A-3D0AFE6D7322}"/>
              </a:ext>
            </a:extLst>
          </p:cNvPr>
          <p:cNvSpPr txBox="1"/>
          <p:nvPr/>
        </p:nvSpPr>
        <p:spPr>
          <a:xfrm>
            <a:off x="943975" y="1673308"/>
            <a:ext cx="6096000" cy="4037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Compléter les calculs suivants :</a:t>
            </a:r>
          </a:p>
          <a:p>
            <a:pPr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</a:t>
            </a:r>
            <a:r>
              <a:rPr lang="fr-FR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(8 ÷ 4) × 4 = …</a:t>
            </a:r>
          </a:p>
          <a:p>
            <a:pPr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b.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(7,2 ÷ 6) × 6 = … </a:t>
            </a:r>
          </a:p>
          <a:p>
            <a:pPr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fr-FR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(5 × 3) ÷ 3 = …</a:t>
            </a:r>
          </a:p>
          <a:p>
            <a:pPr algn="just"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d.</a:t>
            </a:r>
            <a:r>
              <a:rPr lang="fr-FR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(10,5 × 2) ÷ 2 = … </a:t>
            </a:r>
          </a:p>
        </p:txBody>
      </p:sp>
    </p:spTree>
    <p:extLst>
      <p:ext uri="{BB962C8B-B14F-4D97-AF65-F5344CB8AC3E}">
        <p14:creationId xmlns:p14="http://schemas.microsoft.com/office/powerpoint/2010/main" val="499535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57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3 - Division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2025-06-04T11:18:44Z</dcterms:modified>
</cp:coreProperties>
</file>