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8CF7EB-90C1-485F-AB8B-90BB97787A03}" v="386" dt="2025-05-19T19:59:41.8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5564334B-4675-4F56-89DB-FBFF25B7FC0B}"/>
    <pc:docChg chg="delSld">
      <pc:chgData name="Legros.Nathalie" userId="dd9dabb4-afc0-41b5-bbc5-002c4a6ac4ea" providerId="ADAL" clId="{5564334B-4675-4F56-89DB-FBFF25B7FC0B}" dt="2025-05-19T20:06:18.951" v="1" actId="47"/>
      <pc:docMkLst>
        <pc:docMk/>
      </pc:docMkLst>
      <pc:sldChg chg="del">
        <pc:chgData name="Legros.Nathalie" userId="dd9dabb4-afc0-41b5-bbc5-002c4a6ac4ea" providerId="ADAL" clId="{5564334B-4675-4F56-89DB-FBFF25B7FC0B}" dt="2025-05-19T20:06:15.940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5564334B-4675-4F56-89DB-FBFF25B7FC0B}" dt="2025-05-19T20:06:15.940" v="0" actId="47"/>
        <pc:sldMkLst>
          <pc:docMk/>
          <pc:sldMk cId="3708670835" sldId="262"/>
        </pc:sldMkLst>
      </pc:sldChg>
      <pc:sldChg chg="del">
        <pc:chgData name="Legros.Nathalie" userId="dd9dabb4-afc0-41b5-bbc5-002c4a6ac4ea" providerId="ADAL" clId="{5564334B-4675-4F56-89DB-FBFF25B7FC0B}" dt="2025-05-19T20:06:18.951" v="1" actId="47"/>
        <pc:sldMkLst>
          <pc:docMk/>
          <pc:sldMk cId="3897087695" sldId="264"/>
        </pc:sldMkLst>
      </pc:sldChg>
      <pc:sldChg chg="del">
        <pc:chgData name="Legros.Nathalie" userId="dd9dabb4-afc0-41b5-bbc5-002c4a6ac4ea" providerId="ADAL" clId="{5564334B-4675-4F56-89DB-FBFF25B7FC0B}" dt="2025-05-19T20:06:15.940" v="0" actId="47"/>
        <pc:sldMkLst>
          <pc:docMk/>
          <pc:sldMk cId="4126115259" sldId="266"/>
        </pc:sldMkLst>
      </pc:sldChg>
    </pc:docChg>
  </pc:docChgLst>
  <pc:docChgLst>
    <pc:chgData name="Legros.Nathalie" userId="dd9dabb4-afc0-41b5-bbc5-002c4a6ac4ea" providerId="ADAL" clId="{9A519999-35BD-4448-A699-095516D6BAF0}"/>
    <pc:docChg chg="custSel modSld">
      <pc:chgData name="Legros.Nathalie" userId="dd9dabb4-afc0-41b5-bbc5-002c4a6ac4ea" providerId="ADAL" clId="{9A519999-35BD-4448-A699-095516D6BAF0}" dt="2025-04-02T15:59:08.552" v="15"/>
      <pc:docMkLst>
        <pc:docMk/>
      </pc:docMkLst>
      <pc:sldChg chg="modSp mod">
        <pc:chgData name="Legros.Nathalie" userId="dd9dabb4-afc0-41b5-bbc5-002c4a6ac4ea" providerId="ADAL" clId="{9A519999-35BD-4448-A699-095516D6BAF0}" dt="2025-04-02T15:58:39.809" v="11" actId="122"/>
        <pc:sldMkLst>
          <pc:docMk/>
          <pc:sldMk cId="1266361461" sldId="259"/>
        </pc:sldMkLst>
        <pc:spChg chg="mod">
          <ac:chgData name="Legros.Nathalie" userId="dd9dabb4-afc0-41b5-bbc5-002c4a6ac4ea" providerId="ADAL" clId="{9A519999-35BD-4448-A699-095516D6BAF0}" dt="2025-04-02T15:58:39.809" v="11" actId="122"/>
          <ac:spMkLst>
            <pc:docMk/>
            <pc:sldMk cId="1266361461" sldId="259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8:50.791" v="12"/>
        <pc:sldMkLst>
          <pc:docMk/>
          <pc:sldMk cId="3708670835" sldId="262"/>
        </pc:sldMkLst>
        <pc:spChg chg="mod">
          <ac:chgData name="Legros.Nathalie" userId="dd9dabb4-afc0-41b5-bbc5-002c4a6ac4ea" providerId="ADAL" clId="{9A519999-35BD-4448-A699-095516D6BAF0}" dt="2025-04-02T15:58:50.791" v="12"/>
          <ac:spMkLst>
            <pc:docMk/>
            <pc:sldMk cId="3708670835" sldId="262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8:57.284" v="13"/>
        <pc:sldMkLst>
          <pc:docMk/>
          <pc:sldMk cId="499535636" sldId="263"/>
        </pc:sldMkLst>
        <pc:spChg chg="mod">
          <ac:chgData name="Legros.Nathalie" userId="dd9dabb4-afc0-41b5-bbc5-002c4a6ac4ea" providerId="ADAL" clId="{9A519999-35BD-4448-A699-095516D6BAF0}" dt="2025-04-02T15:58:57.284" v="13"/>
          <ac:spMkLst>
            <pc:docMk/>
            <pc:sldMk cId="499535636" sldId="263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9:02.920" v="14"/>
        <pc:sldMkLst>
          <pc:docMk/>
          <pc:sldMk cId="3897087695" sldId="264"/>
        </pc:sldMkLst>
        <pc:spChg chg="mod">
          <ac:chgData name="Legros.Nathalie" userId="dd9dabb4-afc0-41b5-bbc5-002c4a6ac4ea" providerId="ADAL" clId="{9A519999-35BD-4448-A699-095516D6BAF0}" dt="2025-04-02T15:59:02.920" v="14"/>
          <ac:spMkLst>
            <pc:docMk/>
            <pc:sldMk cId="3897087695" sldId="264"/>
            <ac:spMk id="4" creationId="{11F08651-47E4-5E64-615F-DC6BF9F1D7C8}"/>
          </ac:spMkLst>
        </pc:spChg>
      </pc:sldChg>
      <pc:sldChg chg="modSp mod">
        <pc:chgData name="Legros.Nathalie" userId="dd9dabb4-afc0-41b5-bbc5-002c4a6ac4ea" providerId="ADAL" clId="{9A519999-35BD-4448-A699-095516D6BAF0}" dt="2025-04-02T15:59:08.552" v="15"/>
        <pc:sldMkLst>
          <pc:docMk/>
          <pc:sldMk cId="2420685068" sldId="265"/>
        </pc:sldMkLst>
        <pc:spChg chg="mod">
          <ac:chgData name="Legros.Nathalie" userId="dd9dabb4-afc0-41b5-bbc5-002c4a6ac4ea" providerId="ADAL" clId="{9A519999-35BD-4448-A699-095516D6BAF0}" dt="2025-04-02T15:59:08.552" v="15"/>
          <ac:spMkLst>
            <pc:docMk/>
            <pc:sldMk cId="2420685068" sldId="265"/>
            <ac:spMk id="4" creationId="{11F08651-47E4-5E64-615F-DC6BF9F1D7C8}"/>
          </ac:spMkLst>
        </pc:spChg>
      </pc:sldChg>
    </pc:docChg>
  </pc:docChgLst>
  <pc:docChgLst>
    <pc:chgData name="Legros.Nathalie" userId="dd9dabb4-afc0-41b5-bbc5-002c4a6ac4ea" providerId="ADAL" clId="{478CF7EB-90C1-485F-AB8B-90BB97787A03}"/>
    <pc:docChg chg="undo custSel addSld delSld modSld">
      <pc:chgData name="Legros.Nathalie" userId="dd9dabb4-afc0-41b5-bbc5-002c4a6ac4ea" providerId="ADAL" clId="{478CF7EB-90C1-485F-AB8B-90BB97787A03}" dt="2025-05-19T19:59:41.881" v="596" actId="20577"/>
      <pc:docMkLst>
        <pc:docMk/>
      </pc:docMkLst>
      <pc:sldChg chg="addSp modSp mod">
        <pc:chgData name="Legros.Nathalie" userId="dd9dabb4-afc0-41b5-bbc5-002c4a6ac4ea" providerId="ADAL" clId="{478CF7EB-90C1-485F-AB8B-90BB97787A03}" dt="2025-05-19T19:39:37.215" v="301" actId="20577"/>
        <pc:sldMkLst>
          <pc:docMk/>
          <pc:sldMk cId="1266361461" sldId="259"/>
        </pc:sldMkLst>
        <pc:spChg chg="add mod">
          <ac:chgData name="Legros.Nathalie" userId="dd9dabb4-afc0-41b5-bbc5-002c4a6ac4ea" providerId="ADAL" clId="{478CF7EB-90C1-485F-AB8B-90BB97787A03}" dt="2025-05-19T19:39:37.215" v="301" actId="20577"/>
          <ac:spMkLst>
            <pc:docMk/>
            <pc:sldMk cId="1266361461" sldId="259"/>
            <ac:spMk id="2" creationId="{B4119BB6-E904-FB13-E130-F79EFCAB2A44}"/>
          </ac:spMkLst>
        </pc:spChg>
        <pc:picChg chg="add mod">
          <ac:chgData name="Legros.Nathalie" userId="dd9dabb4-afc0-41b5-bbc5-002c4a6ac4ea" providerId="ADAL" clId="{478CF7EB-90C1-485F-AB8B-90BB97787A03}" dt="2025-05-19T16:41:41.684" v="298" actId="1035"/>
          <ac:picMkLst>
            <pc:docMk/>
            <pc:sldMk cId="1266361461" sldId="259"/>
            <ac:picMk id="1025" creationId="{E87D4A96-5E05-188E-B9CD-D3F685C6AA26}"/>
          </ac:picMkLst>
        </pc:picChg>
      </pc:sldChg>
      <pc:sldChg chg="addSp modSp mod">
        <pc:chgData name="Legros.Nathalie" userId="dd9dabb4-afc0-41b5-bbc5-002c4a6ac4ea" providerId="ADAL" clId="{478CF7EB-90C1-485F-AB8B-90BB97787A03}" dt="2025-05-19T19:50:27.966" v="384" actId="1076"/>
        <pc:sldMkLst>
          <pc:docMk/>
          <pc:sldMk cId="3708670835" sldId="262"/>
        </pc:sldMkLst>
        <pc:spChg chg="mod">
          <ac:chgData name="Legros.Nathalie" userId="dd9dabb4-afc0-41b5-bbc5-002c4a6ac4ea" providerId="ADAL" clId="{478CF7EB-90C1-485F-AB8B-90BB97787A03}" dt="2025-05-14T20:25:56.546" v="31" actId="20577"/>
          <ac:spMkLst>
            <pc:docMk/>
            <pc:sldMk cId="3708670835" sldId="262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0:27.966" v="384" actId="1076"/>
          <ac:spMkLst>
            <pc:docMk/>
            <pc:sldMk cId="3708670835" sldId="262"/>
            <ac:spMk id="6" creationId="{D729AC57-E728-F12A-CFE6-E99466539F43}"/>
          </ac:spMkLst>
        </pc:spChg>
        <pc:spChg chg="add mod">
          <ac:chgData name="Legros.Nathalie" userId="dd9dabb4-afc0-41b5-bbc5-002c4a6ac4ea" providerId="ADAL" clId="{478CF7EB-90C1-485F-AB8B-90BB97787A03}" dt="2025-05-19T19:50:17.254" v="382" actId="1076"/>
          <ac:spMkLst>
            <pc:docMk/>
            <pc:sldMk cId="3708670835" sldId="262"/>
            <ac:spMk id="7" creationId="{764D5F04-8EC8-20B8-F05D-1711CE643B6E}"/>
          </ac:spMkLst>
        </pc:spChg>
        <pc:picChg chg="add mod">
          <ac:chgData name="Legros.Nathalie" userId="dd9dabb4-afc0-41b5-bbc5-002c4a6ac4ea" providerId="ADAL" clId="{478CF7EB-90C1-485F-AB8B-90BB97787A03}" dt="2025-05-19T19:50:08.262" v="381" actId="1076"/>
          <ac:picMkLst>
            <pc:docMk/>
            <pc:sldMk cId="3708670835" sldId="262"/>
            <ac:picMk id="3073" creationId="{43141FB3-1B5C-8E33-55B2-8A4EC851578D}"/>
          </ac:picMkLst>
        </pc:picChg>
      </pc:sldChg>
      <pc:sldChg chg="addSp modSp mod">
        <pc:chgData name="Legros.Nathalie" userId="dd9dabb4-afc0-41b5-bbc5-002c4a6ac4ea" providerId="ADAL" clId="{478CF7EB-90C1-485F-AB8B-90BB97787A03}" dt="2025-05-19T19:59:28.131" v="595" actId="1076"/>
        <pc:sldMkLst>
          <pc:docMk/>
          <pc:sldMk cId="499535636" sldId="263"/>
        </pc:sldMkLst>
        <pc:spChg chg="mod">
          <ac:chgData name="Legros.Nathalie" userId="dd9dabb4-afc0-41b5-bbc5-002c4a6ac4ea" providerId="ADAL" clId="{478CF7EB-90C1-485F-AB8B-90BB97787A03}" dt="2025-05-14T20:27:36.591" v="61" actId="207"/>
          <ac:spMkLst>
            <pc:docMk/>
            <pc:sldMk cId="499535636" sldId="263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9:28.131" v="595" actId="1076"/>
          <ac:spMkLst>
            <pc:docMk/>
            <pc:sldMk cId="499535636" sldId="263"/>
            <ac:spMk id="7" creationId="{85C8CEE0-4655-CCA7-9874-68C78D39FC1D}"/>
          </ac:spMkLst>
        </pc:spChg>
      </pc:sldChg>
      <pc:sldChg chg="addSp modSp mod">
        <pc:chgData name="Legros.Nathalie" userId="dd9dabb4-afc0-41b5-bbc5-002c4a6ac4ea" providerId="ADAL" clId="{478CF7EB-90C1-485F-AB8B-90BB97787A03}" dt="2025-05-19T19:59:41.881" v="596" actId="20577"/>
        <pc:sldMkLst>
          <pc:docMk/>
          <pc:sldMk cId="3897087695" sldId="264"/>
        </pc:sldMkLst>
        <pc:spChg chg="mod">
          <ac:chgData name="Legros.Nathalie" userId="dd9dabb4-afc0-41b5-bbc5-002c4a6ac4ea" providerId="ADAL" clId="{478CF7EB-90C1-485F-AB8B-90BB97787A03}" dt="2025-05-14T20:28:38.858" v="89" actId="20577"/>
          <ac:spMkLst>
            <pc:docMk/>
            <pc:sldMk cId="3897087695" sldId="264"/>
            <ac:spMk id="5" creationId="{BB9D2548-3D02-C0A5-DC61-D31E5DDE673D}"/>
          </ac:spMkLst>
        </pc:spChg>
        <pc:spChg chg="add mod">
          <ac:chgData name="Legros.Nathalie" userId="dd9dabb4-afc0-41b5-bbc5-002c4a6ac4ea" providerId="ADAL" clId="{478CF7EB-90C1-485F-AB8B-90BB97787A03}" dt="2025-05-19T19:59:41.881" v="596" actId="20577"/>
          <ac:spMkLst>
            <pc:docMk/>
            <pc:sldMk cId="3897087695" sldId="264"/>
            <ac:spMk id="7" creationId="{4A0A5B33-3121-C795-6268-FF61F1A39C80}"/>
          </ac:spMkLst>
        </pc:spChg>
      </pc:sldChg>
      <pc:sldChg chg="del">
        <pc:chgData name="Legros.Nathalie" userId="dd9dabb4-afc0-41b5-bbc5-002c4a6ac4ea" providerId="ADAL" clId="{478CF7EB-90C1-485F-AB8B-90BB97787A03}" dt="2025-05-14T20:32:48.614" v="116" actId="47"/>
        <pc:sldMkLst>
          <pc:docMk/>
          <pc:sldMk cId="2420685068" sldId="265"/>
        </pc:sldMkLst>
      </pc:sldChg>
      <pc:sldChg chg="addSp modSp add mod">
        <pc:chgData name="Legros.Nathalie" userId="dd9dabb4-afc0-41b5-bbc5-002c4a6ac4ea" providerId="ADAL" clId="{478CF7EB-90C1-485F-AB8B-90BB97787A03}" dt="2025-05-19T19:41:42.951" v="324" actId="1076"/>
        <pc:sldMkLst>
          <pc:docMk/>
          <pc:sldMk cId="4126115259" sldId="266"/>
        </pc:sldMkLst>
        <pc:spChg chg="add mod">
          <ac:chgData name="Legros.Nathalie" userId="dd9dabb4-afc0-41b5-bbc5-002c4a6ac4ea" providerId="ADAL" clId="{478CF7EB-90C1-485F-AB8B-90BB97787A03}" dt="2025-05-19T16:41:02.219" v="284" actId="1076"/>
          <ac:spMkLst>
            <pc:docMk/>
            <pc:sldMk cId="4126115259" sldId="266"/>
            <ac:spMk id="2" creationId="{AF1B8AE7-0E4A-799F-CF17-391C4677F0C3}"/>
          </ac:spMkLst>
        </pc:spChg>
        <pc:spChg chg="add mod">
          <ac:chgData name="Legros.Nathalie" userId="dd9dabb4-afc0-41b5-bbc5-002c4a6ac4ea" providerId="ADAL" clId="{478CF7EB-90C1-485F-AB8B-90BB97787A03}" dt="2025-05-19T19:41:39.672" v="323" actId="20577"/>
          <ac:spMkLst>
            <pc:docMk/>
            <pc:sldMk cId="4126115259" sldId="266"/>
            <ac:spMk id="5" creationId="{4FABF6E2-6D2E-8ABF-7229-92714139289C}"/>
          </ac:spMkLst>
        </pc:spChg>
        <pc:picChg chg="mod">
          <ac:chgData name="Legros.Nathalie" userId="dd9dabb4-afc0-41b5-bbc5-002c4a6ac4ea" providerId="ADAL" clId="{478CF7EB-90C1-485F-AB8B-90BB97787A03}" dt="2025-05-19T16:30:58.190" v="164" actId="1076"/>
          <ac:picMkLst>
            <pc:docMk/>
            <pc:sldMk cId="4126115259" sldId="266"/>
            <ac:picMk id="7" creationId="{D8A91BFB-7719-BD0C-C545-9378C9F152CA}"/>
          </ac:picMkLst>
        </pc:picChg>
        <pc:picChg chg="add mod">
          <ac:chgData name="Legros.Nathalie" userId="dd9dabb4-afc0-41b5-bbc5-002c4a6ac4ea" providerId="ADAL" clId="{478CF7EB-90C1-485F-AB8B-90BB97787A03}" dt="2025-05-19T19:41:42.951" v="324" actId="1076"/>
          <ac:picMkLst>
            <pc:docMk/>
            <pc:sldMk cId="4126115259" sldId="266"/>
            <ac:picMk id="2049" creationId="{D895A29A-4FD9-B52B-A394-591B75D0845F}"/>
          </ac:picMkLst>
        </pc:picChg>
        <pc:picChg chg="add mod">
          <ac:chgData name="Legros.Nathalie" userId="dd9dabb4-afc0-41b5-bbc5-002c4a6ac4ea" providerId="ADAL" clId="{478CF7EB-90C1-485F-AB8B-90BB97787A03}" dt="2025-05-19T19:39:55.079" v="303" actId="14100"/>
          <ac:picMkLst>
            <pc:docMk/>
            <pc:sldMk cId="4126115259" sldId="266"/>
            <ac:picMk id="2050" creationId="{D692C1D6-6FE2-04B5-D548-2195D648EF5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19/05/2025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Fraction partage et comparaison de fractions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7" y="787624"/>
            <a:ext cx="31622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kern="0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É</a:t>
            </a:r>
            <a:r>
              <a:rPr lang="fr-FR" sz="2800" b="1" i="0" u="none" strike="noStrike" baseline="0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galités de fractions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5C8CEE0-4655-CCA7-9874-68C78D39FC1D}"/>
                  </a:ext>
                </a:extLst>
              </p:cNvPr>
              <p:cNvSpPr txBox="1"/>
              <p:nvPr/>
            </p:nvSpPr>
            <p:spPr>
              <a:xfrm>
                <a:off x="846700" y="1633785"/>
                <a:ext cx="8316983" cy="27701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440"/>
                  </a:spcBef>
                  <a:spcAft>
                    <a:spcPts val="800"/>
                  </a:spcAft>
                </a:pPr>
                <a:r>
                  <a:rPr lang="fr-F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Recopier et compléter les égalités suivantes :</a:t>
                </a:r>
              </a:p>
              <a:p>
                <a:pPr>
                  <a:lnSpc>
                    <a:spcPct val="115000"/>
                  </a:lnSpc>
                  <a:spcBef>
                    <a:spcPts val="1440"/>
                  </a:spcBef>
                  <a:spcAft>
                    <a:spcPts val="12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a. </a:t>
                </a:r>
                <a:r>
                  <a:rPr lang="fr-F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   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   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</a:t>
                </a:r>
              </a:p>
              <a:p>
                <a:pPr>
                  <a:lnSpc>
                    <a:spcPct val="115000"/>
                  </a:lnSpc>
                  <a:spcBef>
                    <a:spcPts val="2400"/>
                  </a:spcBef>
                  <a:spcAft>
                    <a:spcPts val="800"/>
                  </a:spcAft>
                </a:pP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5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40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  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14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   </a:t>
                </a:r>
                <a:r>
                  <a:rPr lang="fr-FR" sz="2400" b="1" dirty="0">
                    <a:solidFill>
                      <a:srgbClr val="ED7D31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4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12</m:t>
                        </m:r>
                      </m:num>
                      <m:den>
                        <m:r>
                          <a:rPr lang="fr-FR" sz="3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…</m:t>
                        </m:r>
                      </m:den>
                    </m:f>
                  </m:oMath>
                </a14:m>
                <a:r>
                  <a:rPr lang="fr-FR" sz="3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</a:t>
                </a:r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85C8CEE0-4655-CCA7-9874-68C78D39FC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700" y="1633785"/>
                <a:ext cx="8316983" cy="2770117"/>
              </a:xfrm>
              <a:prstGeom prst="rect">
                <a:avLst/>
              </a:prstGeom>
              <a:blipFill>
                <a:blip r:embed="rId5"/>
                <a:stretch>
                  <a:fillRect l="-1173" t="-661" b="-2643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9535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48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Cambria Math</vt:lpstr>
      <vt:lpstr>Thème Office</vt:lpstr>
      <vt:lpstr>4 - Fraction partage et comparaison de 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1</cp:revision>
  <dcterms:created xsi:type="dcterms:W3CDTF">2025-04-02T15:00:01Z</dcterms:created>
  <dcterms:modified xsi:type="dcterms:W3CDTF">2025-05-19T20:06:27Z</dcterms:modified>
</cp:coreProperties>
</file>