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8CF7EB-90C1-485F-AB8B-90BB97787A03}" v="386" dt="2025-05-19T19:59:41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9A519999-35BD-4448-A699-095516D6BAF0}"/>
    <pc:docChg chg="custSel modSld">
      <pc:chgData name="Legros.Nathalie" userId="dd9dabb4-afc0-41b5-bbc5-002c4a6ac4ea" providerId="ADAL" clId="{9A519999-35BD-4448-A699-095516D6BAF0}" dt="2025-04-02T15:59:08.552" v="15"/>
      <pc:docMkLst>
        <pc:docMk/>
      </pc:docMkLst>
      <pc:sldChg chg="modSp mod">
        <pc:chgData name="Legros.Nathalie" userId="dd9dabb4-afc0-41b5-bbc5-002c4a6ac4ea" providerId="ADAL" clId="{9A519999-35BD-4448-A699-095516D6BAF0}" dt="2025-04-02T15:58:39.809" v="11" actId="122"/>
        <pc:sldMkLst>
          <pc:docMk/>
          <pc:sldMk cId="1266361461" sldId="259"/>
        </pc:sldMkLst>
        <pc:spChg chg="mod">
          <ac:chgData name="Legros.Nathalie" userId="dd9dabb4-afc0-41b5-bbc5-002c4a6ac4ea" providerId="ADAL" clId="{9A519999-35BD-4448-A699-095516D6BAF0}" dt="2025-04-02T15:58:39.809" v="11" actId="122"/>
          <ac:spMkLst>
            <pc:docMk/>
            <pc:sldMk cId="1266361461" sldId="259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8:50.791" v="12"/>
        <pc:sldMkLst>
          <pc:docMk/>
          <pc:sldMk cId="3708670835" sldId="262"/>
        </pc:sldMkLst>
        <pc:spChg chg="mod">
          <ac:chgData name="Legros.Nathalie" userId="dd9dabb4-afc0-41b5-bbc5-002c4a6ac4ea" providerId="ADAL" clId="{9A519999-35BD-4448-A699-095516D6BAF0}" dt="2025-04-02T15:58:50.791" v="12"/>
          <ac:spMkLst>
            <pc:docMk/>
            <pc:sldMk cId="3708670835" sldId="262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8:57.284" v="13"/>
        <pc:sldMkLst>
          <pc:docMk/>
          <pc:sldMk cId="499535636" sldId="263"/>
        </pc:sldMkLst>
        <pc:spChg chg="mod">
          <ac:chgData name="Legros.Nathalie" userId="dd9dabb4-afc0-41b5-bbc5-002c4a6ac4ea" providerId="ADAL" clId="{9A519999-35BD-4448-A699-095516D6BAF0}" dt="2025-04-02T15:58:57.284" v="13"/>
          <ac:spMkLst>
            <pc:docMk/>
            <pc:sldMk cId="499535636" sldId="263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9:02.920" v="14"/>
        <pc:sldMkLst>
          <pc:docMk/>
          <pc:sldMk cId="3897087695" sldId="264"/>
        </pc:sldMkLst>
        <pc:spChg chg="mod">
          <ac:chgData name="Legros.Nathalie" userId="dd9dabb4-afc0-41b5-bbc5-002c4a6ac4ea" providerId="ADAL" clId="{9A519999-35BD-4448-A699-095516D6BAF0}" dt="2025-04-02T15:59:02.920" v="14"/>
          <ac:spMkLst>
            <pc:docMk/>
            <pc:sldMk cId="3897087695" sldId="264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9:08.552" v="15"/>
        <pc:sldMkLst>
          <pc:docMk/>
          <pc:sldMk cId="2420685068" sldId="265"/>
        </pc:sldMkLst>
        <pc:spChg chg="mod">
          <ac:chgData name="Legros.Nathalie" userId="dd9dabb4-afc0-41b5-bbc5-002c4a6ac4ea" providerId="ADAL" clId="{9A519999-35BD-4448-A699-095516D6BAF0}" dt="2025-04-02T15:59:08.552" v="15"/>
          <ac:spMkLst>
            <pc:docMk/>
            <pc:sldMk cId="2420685068" sldId="265"/>
            <ac:spMk id="4" creationId="{11F08651-47E4-5E64-615F-DC6BF9F1D7C8}"/>
          </ac:spMkLst>
        </pc:spChg>
      </pc:sldChg>
    </pc:docChg>
  </pc:docChgLst>
  <pc:docChgLst>
    <pc:chgData name="Legros.Nathalie" userId="dd9dabb4-afc0-41b5-bbc5-002c4a6ac4ea" providerId="ADAL" clId="{A687F84D-70B2-4D0D-B71B-9B9829DA0559}"/>
    <pc:docChg chg="delSld">
      <pc:chgData name="Legros.Nathalie" userId="dd9dabb4-afc0-41b5-bbc5-002c4a6ac4ea" providerId="ADAL" clId="{A687F84D-70B2-4D0D-B71B-9B9829DA0559}" dt="2025-05-19T20:04:25.770" v="0" actId="47"/>
      <pc:docMkLst>
        <pc:docMk/>
      </pc:docMkLst>
      <pc:sldChg chg="del">
        <pc:chgData name="Legros.Nathalie" userId="dd9dabb4-afc0-41b5-bbc5-002c4a6ac4ea" providerId="ADAL" clId="{A687F84D-70B2-4D0D-B71B-9B9829DA0559}" dt="2025-05-19T20:04:25.770" v="0" actId="47"/>
        <pc:sldMkLst>
          <pc:docMk/>
          <pc:sldMk cId="3708670835" sldId="262"/>
        </pc:sldMkLst>
      </pc:sldChg>
      <pc:sldChg chg="del">
        <pc:chgData name="Legros.Nathalie" userId="dd9dabb4-afc0-41b5-bbc5-002c4a6ac4ea" providerId="ADAL" clId="{A687F84D-70B2-4D0D-B71B-9B9829DA0559}" dt="2025-05-19T20:04:25.770" v="0" actId="47"/>
        <pc:sldMkLst>
          <pc:docMk/>
          <pc:sldMk cId="499535636" sldId="263"/>
        </pc:sldMkLst>
      </pc:sldChg>
      <pc:sldChg chg="del">
        <pc:chgData name="Legros.Nathalie" userId="dd9dabb4-afc0-41b5-bbc5-002c4a6ac4ea" providerId="ADAL" clId="{A687F84D-70B2-4D0D-B71B-9B9829DA0559}" dt="2025-05-19T20:04:25.770" v="0" actId="47"/>
        <pc:sldMkLst>
          <pc:docMk/>
          <pc:sldMk cId="3897087695" sldId="264"/>
        </pc:sldMkLst>
      </pc:sldChg>
    </pc:docChg>
  </pc:docChgLst>
  <pc:docChgLst>
    <pc:chgData name="Legros.Nathalie" userId="dd9dabb4-afc0-41b5-bbc5-002c4a6ac4ea" providerId="ADAL" clId="{478CF7EB-90C1-485F-AB8B-90BB97787A03}"/>
    <pc:docChg chg="undo custSel addSld delSld modSld">
      <pc:chgData name="Legros.Nathalie" userId="dd9dabb4-afc0-41b5-bbc5-002c4a6ac4ea" providerId="ADAL" clId="{478CF7EB-90C1-485F-AB8B-90BB97787A03}" dt="2025-05-19T19:59:41.881" v="596" actId="20577"/>
      <pc:docMkLst>
        <pc:docMk/>
      </pc:docMkLst>
      <pc:sldChg chg="addSp modSp mod">
        <pc:chgData name="Legros.Nathalie" userId="dd9dabb4-afc0-41b5-bbc5-002c4a6ac4ea" providerId="ADAL" clId="{478CF7EB-90C1-485F-AB8B-90BB97787A03}" dt="2025-05-19T19:39:37.215" v="301" actId="20577"/>
        <pc:sldMkLst>
          <pc:docMk/>
          <pc:sldMk cId="1266361461" sldId="259"/>
        </pc:sldMkLst>
        <pc:spChg chg="add mod">
          <ac:chgData name="Legros.Nathalie" userId="dd9dabb4-afc0-41b5-bbc5-002c4a6ac4ea" providerId="ADAL" clId="{478CF7EB-90C1-485F-AB8B-90BB97787A03}" dt="2025-05-19T19:39:37.215" v="301" actId="20577"/>
          <ac:spMkLst>
            <pc:docMk/>
            <pc:sldMk cId="1266361461" sldId="259"/>
            <ac:spMk id="2" creationId="{B4119BB6-E904-FB13-E130-F79EFCAB2A44}"/>
          </ac:spMkLst>
        </pc:spChg>
        <pc:picChg chg="add mod">
          <ac:chgData name="Legros.Nathalie" userId="dd9dabb4-afc0-41b5-bbc5-002c4a6ac4ea" providerId="ADAL" clId="{478CF7EB-90C1-485F-AB8B-90BB97787A03}" dt="2025-05-19T16:41:41.684" v="298" actId="1035"/>
          <ac:picMkLst>
            <pc:docMk/>
            <pc:sldMk cId="1266361461" sldId="259"/>
            <ac:picMk id="1025" creationId="{E87D4A96-5E05-188E-B9CD-D3F685C6AA26}"/>
          </ac:picMkLst>
        </pc:picChg>
      </pc:sldChg>
      <pc:sldChg chg="addSp modSp mod">
        <pc:chgData name="Legros.Nathalie" userId="dd9dabb4-afc0-41b5-bbc5-002c4a6ac4ea" providerId="ADAL" clId="{478CF7EB-90C1-485F-AB8B-90BB97787A03}" dt="2025-05-19T19:50:27.966" v="384" actId="1076"/>
        <pc:sldMkLst>
          <pc:docMk/>
          <pc:sldMk cId="3708670835" sldId="262"/>
        </pc:sldMkLst>
        <pc:spChg chg="mod">
          <ac:chgData name="Legros.Nathalie" userId="dd9dabb4-afc0-41b5-bbc5-002c4a6ac4ea" providerId="ADAL" clId="{478CF7EB-90C1-485F-AB8B-90BB97787A03}" dt="2025-05-14T20:25:56.546" v="31" actId="20577"/>
          <ac:spMkLst>
            <pc:docMk/>
            <pc:sldMk cId="3708670835" sldId="262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0:27.966" v="384" actId="1076"/>
          <ac:spMkLst>
            <pc:docMk/>
            <pc:sldMk cId="3708670835" sldId="262"/>
            <ac:spMk id="6" creationId="{D729AC57-E728-F12A-CFE6-E99466539F43}"/>
          </ac:spMkLst>
        </pc:spChg>
        <pc:spChg chg="add mod">
          <ac:chgData name="Legros.Nathalie" userId="dd9dabb4-afc0-41b5-bbc5-002c4a6ac4ea" providerId="ADAL" clId="{478CF7EB-90C1-485F-AB8B-90BB97787A03}" dt="2025-05-19T19:50:17.254" v="382" actId="1076"/>
          <ac:spMkLst>
            <pc:docMk/>
            <pc:sldMk cId="3708670835" sldId="262"/>
            <ac:spMk id="7" creationId="{764D5F04-8EC8-20B8-F05D-1711CE643B6E}"/>
          </ac:spMkLst>
        </pc:spChg>
        <pc:picChg chg="add mod">
          <ac:chgData name="Legros.Nathalie" userId="dd9dabb4-afc0-41b5-bbc5-002c4a6ac4ea" providerId="ADAL" clId="{478CF7EB-90C1-485F-AB8B-90BB97787A03}" dt="2025-05-19T19:50:08.262" v="381" actId="1076"/>
          <ac:picMkLst>
            <pc:docMk/>
            <pc:sldMk cId="3708670835" sldId="262"/>
            <ac:picMk id="3073" creationId="{43141FB3-1B5C-8E33-55B2-8A4EC851578D}"/>
          </ac:picMkLst>
        </pc:picChg>
      </pc:sldChg>
      <pc:sldChg chg="addSp modSp mod">
        <pc:chgData name="Legros.Nathalie" userId="dd9dabb4-afc0-41b5-bbc5-002c4a6ac4ea" providerId="ADAL" clId="{478CF7EB-90C1-485F-AB8B-90BB97787A03}" dt="2025-05-19T19:59:28.131" v="595" actId="1076"/>
        <pc:sldMkLst>
          <pc:docMk/>
          <pc:sldMk cId="499535636" sldId="263"/>
        </pc:sldMkLst>
        <pc:spChg chg="mod">
          <ac:chgData name="Legros.Nathalie" userId="dd9dabb4-afc0-41b5-bbc5-002c4a6ac4ea" providerId="ADAL" clId="{478CF7EB-90C1-485F-AB8B-90BB97787A03}" dt="2025-05-14T20:27:36.591" v="61" actId="207"/>
          <ac:spMkLst>
            <pc:docMk/>
            <pc:sldMk cId="499535636" sldId="263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9:28.131" v="595" actId="1076"/>
          <ac:spMkLst>
            <pc:docMk/>
            <pc:sldMk cId="499535636" sldId="263"/>
            <ac:spMk id="7" creationId="{85C8CEE0-4655-CCA7-9874-68C78D39FC1D}"/>
          </ac:spMkLst>
        </pc:spChg>
      </pc:sldChg>
      <pc:sldChg chg="addSp modSp mod">
        <pc:chgData name="Legros.Nathalie" userId="dd9dabb4-afc0-41b5-bbc5-002c4a6ac4ea" providerId="ADAL" clId="{478CF7EB-90C1-485F-AB8B-90BB97787A03}" dt="2025-05-19T19:59:41.881" v="596" actId="20577"/>
        <pc:sldMkLst>
          <pc:docMk/>
          <pc:sldMk cId="3897087695" sldId="264"/>
        </pc:sldMkLst>
        <pc:spChg chg="mod">
          <ac:chgData name="Legros.Nathalie" userId="dd9dabb4-afc0-41b5-bbc5-002c4a6ac4ea" providerId="ADAL" clId="{478CF7EB-90C1-485F-AB8B-90BB97787A03}" dt="2025-05-14T20:28:38.858" v="89" actId="20577"/>
          <ac:spMkLst>
            <pc:docMk/>
            <pc:sldMk cId="3897087695" sldId="264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9:41.881" v="596" actId="20577"/>
          <ac:spMkLst>
            <pc:docMk/>
            <pc:sldMk cId="3897087695" sldId="264"/>
            <ac:spMk id="7" creationId="{4A0A5B33-3121-C795-6268-FF61F1A39C80}"/>
          </ac:spMkLst>
        </pc:spChg>
      </pc:sldChg>
      <pc:sldChg chg="del">
        <pc:chgData name="Legros.Nathalie" userId="dd9dabb4-afc0-41b5-bbc5-002c4a6ac4ea" providerId="ADAL" clId="{478CF7EB-90C1-485F-AB8B-90BB97787A03}" dt="2025-05-14T20:32:48.614" v="116" actId="47"/>
        <pc:sldMkLst>
          <pc:docMk/>
          <pc:sldMk cId="2420685068" sldId="265"/>
        </pc:sldMkLst>
      </pc:sldChg>
      <pc:sldChg chg="addSp modSp add mod">
        <pc:chgData name="Legros.Nathalie" userId="dd9dabb4-afc0-41b5-bbc5-002c4a6ac4ea" providerId="ADAL" clId="{478CF7EB-90C1-485F-AB8B-90BB97787A03}" dt="2025-05-19T19:41:42.951" v="324" actId="1076"/>
        <pc:sldMkLst>
          <pc:docMk/>
          <pc:sldMk cId="4126115259" sldId="266"/>
        </pc:sldMkLst>
        <pc:spChg chg="add mod">
          <ac:chgData name="Legros.Nathalie" userId="dd9dabb4-afc0-41b5-bbc5-002c4a6ac4ea" providerId="ADAL" clId="{478CF7EB-90C1-485F-AB8B-90BB97787A03}" dt="2025-05-19T16:41:02.219" v="284" actId="1076"/>
          <ac:spMkLst>
            <pc:docMk/>
            <pc:sldMk cId="4126115259" sldId="266"/>
            <ac:spMk id="2" creationId="{AF1B8AE7-0E4A-799F-CF17-391C4677F0C3}"/>
          </ac:spMkLst>
        </pc:spChg>
        <pc:spChg chg="add mod">
          <ac:chgData name="Legros.Nathalie" userId="dd9dabb4-afc0-41b5-bbc5-002c4a6ac4ea" providerId="ADAL" clId="{478CF7EB-90C1-485F-AB8B-90BB97787A03}" dt="2025-05-19T19:41:39.672" v="323" actId="20577"/>
          <ac:spMkLst>
            <pc:docMk/>
            <pc:sldMk cId="4126115259" sldId="266"/>
            <ac:spMk id="5" creationId="{4FABF6E2-6D2E-8ABF-7229-92714139289C}"/>
          </ac:spMkLst>
        </pc:spChg>
        <pc:picChg chg="mod">
          <ac:chgData name="Legros.Nathalie" userId="dd9dabb4-afc0-41b5-bbc5-002c4a6ac4ea" providerId="ADAL" clId="{478CF7EB-90C1-485F-AB8B-90BB97787A03}" dt="2025-05-19T16:30:58.190" v="164" actId="1076"/>
          <ac:picMkLst>
            <pc:docMk/>
            <pc:sldMk cId="4126115259" sldId="266"/>
            <ac:picMk id="7" creationId="{D8A91BFB-7719-BD0C-C545-9378C9F152CA}"/>
          </ac:picMkLst>
        </pc:picChg>
        <pc:picChg chg="add mod">
          <ac:chgData name="Legros.Nathalie" userId="dd9dabb4-afc0-41b5-bbc5-002c4a6ac4ea" providerId="ADAL" clId="{478CF7EB-90C1-485F-AB8B-90BB97787A03}" dt="2025-05-19T19:41:42.951" v="324" actId="1076"/>
          <ac:picMkLst>
            <pc:docMk/>
            <pc:sldMk cId="4126115259" sldId="266"/>
            <ac:picMk id="2049" creationId="{D895A29A-4FD9-B52B-A394-591B75D0845F}"/>
          </ac:picMkLst>
        </pc:picChg>
        <pc:picChg chg="add mod">
          <ac:chgData name="Legros.Nathalie" userId="dd9dabb4-afc0-41b5-bbc5-002c4a6ac4ea" providerId="ADAL" clId="{478CF7EB-90C1-485F-AB8B-90BB97787A03}" dt="2025-05-19T19:39:55.079" v="303" actId="14100"/>
          <ac:picMkLst>
            <pc:docMk/>
            <pc:sldMk cId="4126115259" sldId="266"/>
            <ac:picMk id="2050" creationId="{D692C1D6-6FE2-04B5-D548-2195D648EF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partage et comparaison de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2">
                <a:extLst>
                  <a:ext uri="{FF2B5EF4-FFF2-40B4-BE49-F238E27FC236}">
                    <a16:creationId xmlns:a16="http://schemas.microsoft.com/office/drawing/2014/main" id="{B4119BB6-E904-FB13-E130-F79EFCAB2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642" y="1620564"/>
                <a:ext cx="10253330" cy="41703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fontAlgn="base" hangingPunct="0">
                  <a:lnSpc>
                    <a:spcPct val="114000"/>
                  </a:lnSpc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70AD47"/>
                    </a:solidFill>
                    <a:latin typeface="Calibri" panose="020F0502020204030204" pitchFamily="34" charset="0"/>
                    <a:ea typeface="Arial" panose="020B0604020202020204" pitchFamily="34" charset="0"/>
                  </a:rPr>
                  <a:t>1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Quel est le dénominateur de la fraction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 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20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Quel est le numérateur de la fraction </a:t>
                </a:r>
                <a14:m>
                  <m:oMath xmlns:m="http://schemas.openxmlformats.org/officeDocument/2006/math">
                    <m:r>
                      <a:rPr lang="fr-FR" sz="2400" b="0" i="0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13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 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200"/>
                  </a:spcBef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QCM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Comment se lit la fraction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 ?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14000"/>
                  </a:lnSpc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quatre tiers           </a:t>
                </a: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trois virgule quatre          </a:t>
                </a: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trois quarts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20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Quelle fraction de la surface du rectangle est coloriée 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endParaRPr kumimoji="0" lang="fr-FR" altLang="fr-FR" sz="24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tangle 2">
                <a:extLst>
                  <a:ext uri="{FF2B5EF4-FFF2-40B4-BE49-F238E27FC236}">
                    <a16:creationId xmlns:a16="http://schemas.microsoft.com/office/drawing/2014/main" id="{B4119BB6-E904-FB13-E130-F79EFCAB2A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3642" y="1620564"/>
                <a:ext cx="10253330" cy="4170372"/>
              </a:xfrm>
              <a:prstGeom prst="rect">
                <a:avLst/>
              </a:prstGeom>
              <a:blipFill>
                <a:blip r:embed="rId5"/>
                <a:stretch>
                  <a:fillRect l="-8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5" name="Image 1">
            <a:extLst>
              <a:ext uri="{FF2B5EF4-FFF2-40B4-BE49-F238E27FC236}">
                <a16:creationId xmlns:a16="http://schemas.microsoft.com/office/drawing/2014/main" id="{E87D4A96-5E05-188E-B9CD-D3F685C6A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75" y="5148348"/>
            <a:ext cx="2736850" cy="7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partage et comparaison de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D692C1D6-6FE2-04B5-D548-2195D648E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354" y="1668118"/>
            <a:ext cx="1228947" cy="108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 1">
            <a:extLst>
              <a:ext uri="{FF2B5EF4-FFF2-40B4-BE49-F238E27FC236}">
                <a16:creationId xmlns:a16="http://schemas.microsoft.com/office/drawing/2014/main" id="{D895A29A-4FD9-B52B-A394-591B75D08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403" y="5025270"/>
            <a:ext cx="5273951" cy="100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AF1B8AE7-0E4A-799F-CF17-391C4677F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081" y="1668118"/>
            <a:ext cx="7006342" cy="1192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Quelle fraction de la surface du disque est coloriée ?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FABF6E2-6D2E-8ABF-7229-9271413928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0081" y="2756803"/>
                <a:ext cx="10602449" cy="23619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Recopier et compléter l’égalité 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7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400" kern="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= … ×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6</m:t>
                        </m:r>
                      </m:den>
                    </m:f>
                    <m:r>
                      <a:rPr lang="fr-FR" sz="2400" b="0" i="0" kern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endParaRPr kumimoji="0" lang="fr-FR" altLang="fr-FR" sz="24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R="0" lvl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Recopier et compléter l’égalité :   </a:t>
                </a:r>
                <a:r>
                  <a:rPr lang="fr-FR" sz="2400" kern="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1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fr-FR" sz="2400" kern="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R="0" lvl="0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buClrTx/>
                  <a:buSzTx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À l’aide de la figure ci-dessous, recopier et compléter l’égalité :  </a:t>
                </a:r>
                <a14:m>
                  <m:oMath xmlns:m="http://schemas.openxmlformats.org/officeDocument/2006/math">
                    <m:r>
                      <a:rPr lang="fr-FR" sz="2400" b="0" i="0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kern="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FABF6E2-6D2E-8ABF-7229-9271413928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0081" y="2756803"/>
                <a:ext cx="10602449" cy="2361929"/>
              </a:xfrm>
              <a:prstGeom prst="rect">
                <a:avLst/>
              </a:prstGeom>
              <a:blipFill>
                <a:blip r:embed="rId7"/>
                <a:stretch>
                  <a:fillRect l="-920" b="-20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1152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113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Cambria Math</vt:lpstr>
      <vt:lpstr>Thème Office</vt:lpstr>
      <vt:lpstr>4 - Fraction partage et comparaison de fractions</vt:lpstr>
      <vt:lpstr>4 - Fraction partage et comparaison de 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2</cp:revision>
  <dcterms:created xsi:type="dcterms:W3CDTF">2025-04-02T15:00:01Z</dcterms:created>
  <dcterms:modified xsi:type="dcterms:W3CDTF">2025-06-03T15:19:28Z</dcterms:modified>
</cp:coreProperties>
</file>