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80BBC0-51BB-450C-8980-92F9DC7871B6}" v="44" dt="2025-05-19T20:15:57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quotient et opérations sur les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B1055ED7-A865-ACB7-CE56-186E1C570551}"/>
                  </a:ext>
                </a:extLst>
              </p:cNvPr>
              <p:cNvSpPr txBox="1"/>
              <p:nvPr/>
            </p:nvSpPr>
            <p:spPr>
              <a:xfrm>
                <a:off x="857692" y="1620564"/>
                <a:ext cx="6096000" cy="43956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70AD47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1</a:t>
                </a:r>
                <a:r>
                  <a:rPr 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Compléter 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+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fr-F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+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+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Compléter 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= … ×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Calculer :    18 ÷ 4</a:t>
                </a: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Compléter : 4 × … = 10</a:t>
                </a: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5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Calculer 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+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B1055ED7-A865-ACB7-CE56-186E1C570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692" y="1620564"/>
                <a:ext cx="6096000" cy="4395691"/>
              </a:xfrm>
              <a:prstGeom prst="rect">
                <a:avLst/>
              </a:prstGeom>
              <a:blipFill>
                <a:blip r:embed="rId5"/>
                <a:stretch>
                  <a:fillRect l="-1600" b="-55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quotient et opérations sur les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678D8C05-282D-A68D-55B2-485EC595D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5979" y="1471581"/>
                <a:ext cx="4598098" cy="787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Compléter 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=  …  6       </a:t>
                </a:r>
              </a:p>
            </p:txBody>
          </p:sp>
        </mc:Choice>
        <mc:Fallback xmlns="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678D8C05-282D-A68D-55B2-485EC595DB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5979" y="1471581"/>
                <a:ext cx="4598098" cy="787331"/>
              </a:xfrm>
              <a:prstGeom prst="rect">
                <a:avLst/>
              </a:prstGeom>
              <a:blipFill>
                <a:blip r:embed="rId5"/>
                <a:stretch>
                  <a:fillRect l="-1987" b="-38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Image 1">
            <a:extLst>
              <a:ext uri="{FF2B5EF4-FFF2-40B4-BE49-F238E27FC236}">
                <a16:creationId xmlns:a16="http://schemas.microsoft.com/office/drawing/2014/main" id="{D1895F9C-B14D-CDDB-03CA-8AE76C596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597" y="1576257"/>
            <a:ext cx="2820805" cy="65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DC727197-F2AB-0A97-0374-DD44168DA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5979" y="2599974"/>
                <a:ext cx="8712898" cy="3022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Compléter :    3 ×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fr-FR" sz="2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fr-FR" altLang="fr-FR" sz="28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+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fr-FR" altLang="fr-F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 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fr-FR" altLang="fr-F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 </a:t>
                </a:r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fr-FR" alt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24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Calculer :   5 ×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fr-FR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kumimoji="0" lang="fr-FR" altLang="fr-FR" sz="24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24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Norbert a utilisé deux tiers des 12 œufs qu’il avait dans sa cuisine. </a:t>
                </a:r>
                <a:b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Combien a-t-il utilisé d’œufs ?</a:t>
                </a:r>
              </a:p>
            </p:txBody>
          </p:sp>
        </mc:Choice>
        <mc:Fallback xmlns=""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DC727197-F2AB-0A97-0374-DD44168DAD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5979" y="2599974"/>
                <a:ext cx="8712898" cy="3022046"/>
              </a:xfrm>
              <a:prstGeom prst="rect">
                <a:avLst/>
              </a:prstGeom>
              <a:blipFill>
                <a:blip r:embed="rId7"/>
                <a:stretch>
                  <a:fillRect l="-1049" r="-559" b="-42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1443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107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Cambria Math</vt:lpstr>
      <vt:lpstr>Thème Office</vt:lpstr>
      <vt:lpstr>5 - Fraction quotient et opérations sur les fractions</vt:lpstr>
      <vt:lpstr>5 - Fraction quotient et opérations sur les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5</cp:revision>
  <dcterms:created xsi:type="dcterms:W3CDTF">2025-04-02T15:00:01Z</dcterms:created>
  <dcterms:modified xsi:type="dcterms:W3CDTF">2025-06-03T15:52:22Z</dcterms:modified>
</cp:coreProperties>
</file>