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5 - </a:t>
            </a:r>
            <a:r>
              <a:rPr lang="fr-FR" sz="3200" i="0" u="none" strike="noStrike" baseline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quotient et opérations sur les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11917" y="655664"/>
            <a:ext cx="5265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multiplication d’une fraction par un nombre entier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43732215-CCC8-F41A-FC3D-457731974959}"/>
                  </a:ext>
                </a:extLst>
              </p:cNvPr>
              <p:cNvSpPr txBox="1"/>
              <p:nvPr/>
            </p:nvSpPr>
            <p:spPr>
              <a:xfrm>
                <a:off x="880179" y="1584092"/>
                <a:ext cx="6096000" cy="29579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Calculer :</a:t>
                </a:r>
              </a:p>
              <a:p>
                <a:pPr>
                  <a:lnSpc>
                    <a:spcPct val="115000"/>
                  </a:lnSpc>
                  <a:spcBef>
                    <a:spcPts val="36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× 18		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× 35</a:t>
                </a:r>
              </a:p>
              <a:p>
                <a:pPr>
                  <a:lnSpc>
                    <a:spcPct val="115000"/>
                  </a:lnSpc>
                  <a:spcBef>
                    <a:spcPts val="36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 ×</a:t>
                </a:r>
                <a:r>
                  <a:rPr lang="fr-FR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		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d.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11 ×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num>
                      <m:den>
                        <m:r>
                          <a:rPr lang="fr-F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43732215-CCC8-F41A-FC3D-457731974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179" y="1584092"/>
                <a:ext cx="6096000" cy="2957926"/>
              </a:xfrm>
              <a:prstGeom prst="rect">
                <a:avLst/>
              </a:prstGeom>
              <a:blipFill>
                <a:blip r:embed="rId5"/>
                <a:stretch>
                  <a:fillRect l="-1500" t="-619" b="-41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06850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43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5 - Fraction quotient et opérations sur les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5</cp:revision>
  <dcterms:created xsi:type="dcterms:W3CDTF">2025-04-02T15:00:01Z</dcterms:created>
  <dcterms:modified xsi:type="dcterms:W3CDTF">2025-06-03T15:54:45Z</dcterms:modified>
</cp:coreProperties>
</file>