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quotient et opérations sur les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5558057" y="787624"/>
            <a:ext cx="6266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L’addition et la soustraction des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ECFDA070-6A16-36FE-AB1D-9595FD38813C}"/>
                  </a:ext>
                </a:extLst>
              </p:cNvPr>
              <p:cNvSpPr txBox="1"/>
              <p:nvPr/>
            </p:nvSpPr>
            <p:spPr>
              <a:xfrm>
                <a:off x="857692" y="1656062"/>
                <a:ext cx="6096000" cy="30597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Calculer :</a:t>
                </a:r>
              </a:p>
              <a:p>
                <a:pPr>
                  <a:lnSpc>
                    <a:spcPct val="115000"/>
                  </a:lnSpc>
                  <a:spcBef>
                    <a:spcPts val="36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</a:t>
                </a:r>
                <a:r>
                  <a:rPr lang="fr-FR" sz="2400" b="1" dirty="0">
                    <a:solidFill>
                      <a:srgbClr val="ED7D3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		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89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−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21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36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43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+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		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−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fr-FR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28</m:t>
                        </m:r>
                      </m:den>
                    </m:f>
                  </m:oMath>
                </a14:m>
                <a:endParaRPr lang="fr-F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ECFDA070-6A16-36FE-AB1D-9595FD388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692" y="1656062"/>
                <a:ext cx="6096000" cy="3059748"/>
              </a:xfrm>
              <a:prstGeom prst="rect">
                <a:avLst/>
              </a:prstGeom>
              <a:blipFill>
                <a:blip r:embed="rId5"/>
                <a:stretch>
                  <a:fillRect l="-1600" t="-5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41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5 - Fraction quotient et opérations sur les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5</cp:revision>
  <dcterms:created xsi:type="dcterms:W3CDTF">2025-04-02T15:00:01Z</dcterms:created>
  <dcterms:modified xsi:type="dcterms:W3CDTF">2025-06-03T15:54:10Z</dcterms:modified>
</cp:coreProperties>
</file>