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quotient et opérations sur les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479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sens quotient d’une fraction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D3B040C-29F6-F71A-4154-74A81A7E16DE}"/>
              </a:ext>
            </a:extLst>
          </p:cNvPr>
          <p:cNvSpPr txBox="1"/>
          <p:nvPr/>
        </p:nvSpPr>
        <p:spPr>
          <a:xfrm>
            <a:off x="857797" y="1687790"/>
            <a:ext cx="9434518" cy="2997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 quel nombre faut-il multiplier 3 pour obtenir 7 ?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Par quel nombre faut-il multiplier 9 pour obtenir 2 ?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Compléter :   12 × … = 35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Compléter :   7 = 15 × …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52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5 - Fraction quotient et opérations sur les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5</cp:revision>
  <dcterms:created xsi:type="dcterms:W3CDTF">2025-04-02T15:00:01Z</dcterms:created>
  <dcterms:modified xsi:type="dcterms:W3CDTF">2025-06-03T15:52:58Z</dcterms:modified>
</cp:coreProperties>
</file>