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42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Proportions et pourcentages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7BF5FBD-C5C2-24D0-E5CB-F49825914B6E}"/>
                  </a:ext>
                </a:extLst>
              </p:cNvPr>
              <p:cNvSpPr txBox="1"/>
              <p:nvPr/>
            </p:nvSpPr>
            <p:spPr>
              <a:xfrm>
                <a:off x="911466" y="1679458"/>
                <a:ext cx="10369067" cy="3498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Écrire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sous la forme d’un pourcentage.</a:t>
                </a: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Dans une trousse, il y a 7 stylos bleus et 3 stylos rouges. </a:t>
                </a:r>
                <a:b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Quelle est la proportion de stylos rouges ?</a:t>
                </a: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Pour préparer une boisson, on verse 1 dose de sirop pour 7 doses d’eau.</a:t>
                </a:r>
                <a:b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Quelle est la proportion de sirop dans cette boisson ?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7BF5FBD-C5C2-24D0-E5CB-F49825914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66" y="1679458"/>
                <a:ext cx="10369067" cy="3498137"/>
              </a:xfrm>
              <a:prstGeom prst="rect">
                <a:avLst/>
              </a:prstGeom>
              <a:blipFill>
                <a:blip r:embed="rId5"/>
                <a:stretch>
                  <a:fillRect l="-941" b="-31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76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5 - Fraction quotient et opérations sur les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2025-06-03T15:53:36Z</dcterms:modified>
</cp:coreProperties>
</file>