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601FA-23C9-438B-BA29-3F9D280B22EE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879D-167A-45F7-B1A7-E2FCEA2DCF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701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0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A51A9B5-97AB-0B62-B595-BF19EC982CD0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17727D4-2D1E-865E-9782-70C4D7A5C95F}"/>
              </a:ext>
            </a:extLst>
          </p:cNvPr>
          <p:cNvSpPr txBox="1"/>
          <p:nvPr/>
        </p:nvSpPr>
        <p:spPr>
          <a:xfrm>
            <a:off x="864494" y="1640856"/>
            <a:ext cx="10106526" cy="46563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Calculer :</a:t>
            </a:r>
          </a:p>
          <a:p>
            <a:pPr marL="1435100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 × … = 27        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… × 4 = 20        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 ÷ 3 =…     </a:t>
            </a:r>
          </a:p>
          <a:p>
            <a:pPr marL="265113" indent="-265113"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30 bouteilles de jus d’orange coûtent 78 €.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 bouteilles de ce même jus coûtent 52 €.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Combien coûtent 50 bouteilles ?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2 baguettes de pain coûtent 3 €. Combien coûtent 6 baguettes ?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6 tours d’auto-tamponneuses durent 30 min. Combien durent 3 tours ?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11F64D2-C2E8-D3D9-770E-F22E4281D45D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C710712-9275-55C5-5E67-697C7AFF1CC1}"/>
              </a:ext>
            </a:extLst>
          </p:cNvPr>
          <p:cNvSpPr txBox="1"/>
          <p:nvPr/>
        </p:nvSpPr>
        <p:spPr>
          <a:xfrm>
            <a:off x="878212" y="1620564"/>
            <a:ext cx="10796337" cy="3846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5113" indent="-265113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3 paquets de pâtes pèsent 600 g. Combien pèse un paquet de pâtes ?</a:t>
            </a:r>
          </a:p>
          <a:p>
            <a:pPr marL="180975" indent="-180975"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5 gommes coûtent 5,50 €. Combien coûte une gomme ?</a:t>
            </a:r>
          </a:p>
          <a:p>
            <a:pPr>
              <a:lnSpc>
                <a:spcPct val="115000"/>
              </a:lnSpc>
              <a:spcBef>
                <a:spcPts val="3000"/>
              </a:spcBef>
            </a:pPr>
            <a:r>
              <a:rPr lang="fr-FR" sz="2400" b="1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QCM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361950">
              <a:lnSpc>
                <a:spcPct val="115000"/>
              </a:lnSpc>
              <a:spcAft>
                <a:spcPts val="600"/>
              </a:spcAft>
            </a:pP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Pendant les 10 premières minutes du match de basket, Mathis a marqué 4 paniers.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 bout d’une demi-heure, il aura marqué :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12 paniers              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24 paniers            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on ne peut pas savoir</a:t>
            </a:r>
          </a:p>
        </p:txBody>
      </p:sp>
    </p:spTree>
    <p:extLst>
      <p:ext uri="{BB962C8B-B14F-4D97-AF65-F5344CB8AC3E}">
        <p14:creationId xmlns:p14="http://schemas.microsoft.com/office/powerpoint/2010/main" val="38109902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153</Words>
  <Application>Microsoft Office PowerPoint</Application>
  <PresentationFormat>Grand écran</PresentationFormat>
  <Paragraphs>14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Thème Office</vt:lpstr>
      <vt:lpstr>6 - Proportionnalité</vt:lpstr>
      <vt:lpstr>6 - Proportionnalité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2025-06-04T11:54:11Z</dcterms:modified>
</cp:coreProperties>
</file>