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999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468" y="-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601FA-23C9-438B-BA29-3F9D280B22EE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879D-167A-45F7-B1A7-E2FCEA2DCF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7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97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7B3DA5B1-5950-579F-EC09-4861D488E6E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AF22CA9-8570-3DB0-CC2C-E9D82F7FF0CD}"/>
              </a:ext>
            </a:extLst>
          </p:cNvPr>
          <p:cNvSpPr txBox="1"/>
          <p:nvPr/>
        </p:nvSpPr>
        <p:spPr>
          <a:xfrm>
            <a:off x="6001407" y="787624"/>
            <a:ext cx="3679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échelles graphiques</a:t>
            </a:r>
          </a:p>
        </p:txBody>
      </p:sp>
      <p:pic>
        <p:nvPicPr>
          <p:cNvPr id="2049" name="Image 1">
            <a:extLst>
              <a:ext uri="{FF2B5EF4-FFF2-40B4-BE49-F238E27FC236}">
                <a16:creationId xmlns:a16="http://schemas.microsoft.com/office/drawing/2014/main" id="{8BF3F08B-E419-7CAE-E2B5-8181D2FB0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788" y="5141415"/>
            <a:ext cx="1041785" cy="67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35A8851-3CF6-A421-871F-B24627C2C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13" y="2605600"/>
            <a:ext cx="360411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24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cm sur le plan représente 50 cm dans la réalité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CEF8227-9F0F-74F1-227A-56431E883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981" y="4912545"/>
            <a:ext cx="10594032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 QCM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Sur un plan est dessinée l’échelle graphique ci-dessous.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cm sur ce plan représente 200 m dans la réalité.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longueur réelle de 700 m sera représentée sur ce plan par une longueur de 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cm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2,5 cm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3,5 cm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D80152A-8E03-B997-05C7-E37E2DA77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3940421"/>
            <a:ext cx="126262" cy="42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927BCEE-104C-A397-AC0C-DA4896F151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7637" y="3851465"/>
            <a:ext cx="843375" cy="52403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21EB5D8-F747-A6E3-224B-131E2EC3BB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01868" y="3816125"/>
            <a:ext cx="1664692" cy="50824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9F03955-4A89-84AF-31A1-D490753AEC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38086" y="3744453"/>
            <a:ext cx="3644856" cy="508247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2091D5E4-81F7-59B4-D535-0049EDECE246}"/>
              </a:ext>
            </a:extLst>
          </p:cNvPr>
          <p:cNvSpPr txBox="1"/>
          <p:nvPr/>
        </p:nvSpPr>
        <p:spPr>
          <a:xfrm>
            <a:off x="540013" y="1602249"/>
            <a:ext cx="10638000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Sur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plan, on trouve les échelles graphiques ci-dessous.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distance réelle représente 2,5 cm </a:t>
            </a:r>
            <a:r>
              <a:rPr kumimoji="0" lang="fr-FR" altLang="fr-FR" sz="2400" b="0" i="0" u="non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chaque cas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C3990894-6D51-F4BE-BF44-E4A5736A0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764" y="2626447"/>
            <a:ext cx="360411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4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cm sur le plan représente 100 m dans la réalité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D158550D-0737-EB9A-2876-5423D7444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515" y="2574478"/>
            <a:ext cx="36041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24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cm sur le plan représente 1 000 km dans la réalité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087910D3-7678-99C2-1262-4B35C74049E8}"/>
              </a:ext>
            </a:extLst>
          </p:cNvPr>
          <p:cNvCxnSpPr/>
          <p:nvPr/>
        </p:nvCxnSpPr>
        <p:spPr>
          <a:xfrm>
            <a:off x="4041648" y="2761488"/>
            <a:ext cx="0" cy="156288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7428794-BDE7-572E-E902-151B9CBA424F}"/>
              </a:ext>
            </a:extLst>
          </p:cNvPr>
          <p:cNvCxnSpPr/>
          <p:nvPr/>
        </p:nvCxnSpPr>
        <p:spPr>
          <a:xfrm>
            <a:off x="7983399" y="2758440"/>
            <a:ext cx="0" cy="156288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85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117</Words>
  <Application>Microsoft Office PowerPoint</Application>
  <PresentationFormat>Grand écran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6 - Proportionnalité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14</cp:revision>
  <dcterms:created xsi:type="dcterms:W3CDTF">2025-04-02T15:00:01Z</dcterms:created>
  <dcterms:modified xsi:type="dcterms:W3CDTF">2025-06-10T14:19:08Z</dcterms:modified>
</cp:coreProperties>
</file>