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4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7D31"/>
    <a:srgbClr val="70AD47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C601FA-23C9-438B-BA29-3F9D280B22EE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18879D-167A-45F7-B1A7-E2FCEA2DCF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9675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18879D-167A-45F7-B1A7-E2FCEA2DCF33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20412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83B17F-46B2-768D-CFB9-BB522F32FC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B769ECE-974C-6148-5855-7C5EB57CD4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77FD6B1-29B7-03AC-5B20-A5A86CC4C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011CE98-8204-7796-7457-7A1D310A2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D9B567A-7EDF-D7C3-7833-9AF7A296E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4535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F969B4-D170-C2A6-2ED0-01BB7A2BB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D5FDDB2-0626-DDF5-A3D6-88A1AC26B8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6E46245-4A72-BD70-8A76-80D898590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76F5A73-1B9C-2F9D-4FCE-8798CFD85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6C5F064-93F2-3767-064B-B7942AC1E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1444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5670BD4-D177-E24E-35E6-9EE9360AA9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253D55E-18B7-F35E-208E-B8F46D792E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6460020-C1A3-2744-E5F7-15A860FEA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84EE73-E8D2-4E1C-8DB5-086F6CDB5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A7253A8-1CAB-5CE8-8752-3ED83188C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0677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2E899F-241B-2364-DC5F-72E3B1F4C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F0DC88-969A-9200-0FB5-4FF46F26A5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F8A2A9-1852-8BAA-AA4E-763C23083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E56939-04A6-6752-4B77-773655503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9DCDB49-8358-E35E-F34F-36F5283F5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7419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D7B7A1-9F51-CC85-B3DE-2731C0267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42BB4EC-D372-B0E9-6947-20C9881A10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2EC8AA-4CA5-872B-E770-8C74C7B64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50C8661-45D1-679D-C475-918684631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43C0678-16A4-1CCA-0B1C-6EBBD2203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7765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CBB30B-D976-3C52-6ABB-31350534D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BB2EE49-F3CA-F65E-BE7B-6A459D1956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2AC4C9F-52BC-70D8-BCA9-EC3C53BD14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702F520-E86D-4F4C-C0E6-E5623F6C3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8C8C2BF-1BAA-69C3-242E-5E1A6DE96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59C5D6C-A8D1-D5E9-3D07-661B60FDF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0678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D14583-0E52-011A-F365-E5989618D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9A33454-7C8D-3ADA-B500-7995A9461C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8F1BE6F-C12F-0C46-AB2A-7954B16E1A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DD7CC14-8CAF-39F4-8747-917F3751B8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9A16953-A945-3706-321C-2EE12F534F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AA84428-7421-F08B-05FE-8B83EF47C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D705FFA-4EC6-E350-11FF-F6E86CA1F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3B37904-B957-FD1C-2E46-9947E0145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576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8AE144-AAE2-5D8C-840B-53178998B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FD2CFBA-0F1B-1C64-0A03-A3A5199F9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D5ACFB4-2705-743A-AE58-354129A1D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14FAAA4-594B-4072-065B-16DF782D2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5682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CC595F7-20DB-C211-B117-41788D06E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805E6FA-B2B8-FD81-6A40-AA9C06F89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8E84D1B-1E7D-7EFF-943C-B0B29DA2F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9303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95B499-DD43-0641-E46D-068363A81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4C413E0-D854-2C80-BC0A-C3BB55A13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4452D41-F1EF-512E-A837-0E9D06EBC3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152EE58-7B0D-170A-A1F3-992C35366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B03AE4F-8FA0-357B-5F30-68A2DEAB0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6334A4F-FE20-0060-FAA3-DAF40E50F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7636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9771AA-8514-A477-DEFB-E2FF75848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45416D6-9977-47EF-CD71-C4782F0400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86BF008-2BBC-08E7-76E8-290FE92CE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C29D32B-3D93-4D68-1B2C-4A3EF46EE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C983D4C-6FF3-A45D-6640-8F140AE07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76C3169-4B6F-1689-AB27-8B61045BF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2370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852E016-1C08-C88A-03EF-060CFD03B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48C4ED9-6722-F100-56BE-243EB4F257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5E4FFA1-2A70-C7D3-98CC-0BA24EDAD6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9A317DA-58B2-4ABC-A57E-7DC287358B4C}" type="datetimeFigureOut">
              <a:rPr lang="fr-FR" smtClean="0"/>
              <a:t>04/06/2025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599CE7-5D09-DC87-997C-61840A24DD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34D4375-9BD8-10BC-2DAC-3468EC589B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6742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E5152CC6-665C-F4DC-A2BF-2760B71F8023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itre 1">
            <a:extLst>
              <a:ext uri="{FF2B5EF4-FFF2-40B4-BE49-F238E27FC236}">
                <a16:creationId xmlns:a16="http://schemas.microsoft.com/office/drawing/2014/main" id="{11F08651-47E4-5E64-615F-DC6BF9F1D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2432" y="0"/>
            <a:ext cx="9969568" cy="61656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6 - </a:t>
            </a:r>
            <a:r>
              <a:rPr lang="fr-FR" sz="3200" i="0" u="none" strike="noStrike" baseline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Proportionnalité</a:t>
            </a:r>
            <a:endParaRPr lang="fr-FR" sz="3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B5A8DD1-16E7-3A1D-C623-CB93077F0E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71020" y="6297195"/>
            <a:ext cx="1220980" cy="449293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4820A9A-44DD-B5D9-B446-81245F75D9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6634" y="65466"/>
            <a:ext cx="1954925" cy="627295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9A718C24-FA6C-1F57-FD43-95408B1EF6C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32942" y="787624"/>
            <a:ext cx="3048000" cy="511042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BB9D2548-3D02-C0A5-DC61-D31E5DDE673D}"/>
              </a:ext>
            </a:extLst>
          </p:cNvPr>
          <p:cNvSpPr txBox="1"/>
          <p:nvPr/>
        </p:nvSpPr>
        <p:spPr>
          <a:xfrm>
            <a:off x="6001407" y="787624"/>
            <a:ext cx="27529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>
                <a:solidFill>
                  <a:srgbClr val="0099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 pourcentages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D46D064C-37B2-CC34-79FE-D5A912874169}"/>
              </a:ext>
            </a:extLst>
          </p:cNvPr>
          <p:cNvSpPr txBox="1"/>
          <p:nvPr/>
        </p:nvSpPr>
        <p:spPr>
          <a:xfrm>
            <a:off x="918550" y="1600102"/>
            <a:ext cx="11053709" cy="47732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fr-FR" sz="2400" b="1" dirty="0"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 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Calculer : </a:t>
            </a:r>
          </a:p>
          <a:p>
            <a:pPr indent="1616075">
              <a:lnSpc>
                <a:spcPct val="115000"/>
              </a:lnSpc>
              <a:spcAft>
                <a:spcPts val="600"/>
              </a:spcAft>
            </a:pPr>
            <a:r>
              <a:rPr lang="fr-FR" sz="2400" b="1" dirty="0"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a. 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50 % de 240 €                </a:t>
            </a:r>
            <a:r>
              <a:rPr lang="fr-FR" sz="2400" dirty="0">
                <a:latin typeface="Calibri" panose="020F0502020204030204" pitchFamily="34" charset="0"/>
                <a:ea typeface="Calibri" panose="020F0502020204030204" pitchFamily="34" charset="0"/>
              </a:rPr>
              <a:t>          </a:t>
            </a:r>
            <a:r>
              <a:rPr lang="fr-FR" sz="2400" b="1" dirty="0"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b. 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100 % de 128 pommes</a:t>
            </a:r>
            <a:endParaRPr lang="fr-FR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indent="1616075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400" b="1" dirty="0"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c. 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25 % de 60 m 	                          </a:t>
            </a:r>
            <a:r>
              <a:rPr lang="fr-FR" sz="2400" b="1" dirty="0"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d. 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10 % de 140 élèves</a:t>
            </a:r>
          </a:p>
          <a:p>
            <a:pPr>
              <a:lnSpc>
                <a:spcPct val="115000"/>
              </a:lnSpc>
              <a:spcBef>
                <a:spcPts val="3000"/>
              </a:spcBef>
              <a:spcAft>
                <a:spcPts val="600"/>
              </a:spcAft>
            </a:pPr>
            <a:r>
              <a:rPr lang="fr-FR" sz="2400" b="1" dirty="0"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 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Donner une écriture décimale et une écriture sous la forme d’une fraction de :</a:t>
            </a:r>
          </a:p>
          <a:p>
            <a:pPr indent="1616075">
              <a:lnSpc>
                <a:spcPct val="115000"/>
              </a:lnSpc>
              <a:spcAft>
                <a:spcPts val="600"/>
              </a:spcAft>
            </a:pPr>
            <a:r>
              <a:rPr lang="fr-FR" sz="2400" b="1" dirty="0"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a. 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75 %                               	</a:t>
            </a:r>
            <a:r>
              <a:rPr lang="fr-FR" sz="2400" b="1" dirty="0"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b. 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40 %</a:t>
            </a:r>
          </a:p>
          <a:p>
            <a:pPr>
              <a:lnSpc>
                <a:spcPct val="115000"/>
              </a:lnSpc>
              <a:spcBef>
                <a:spcPts val="3000"/>
              </a:spcBef>
              <a:spcAft>
                <a:spcPts val="600"/>
              </a:spcAft>
            </a:pPr>
            <a:r>
              <a:rPr lang="fr-FR" sz="2400" b="1" dirty="0"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3  QCM  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Un article vendu 70 € subit une augmentation de 20 %. </a:t>
            </a:r>
            <a:b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  Quel est son nouveau prix </a:t>
            </a:r>
            <a:r>
              <a:rPr lang="fr-FR" sz="2400" dirty="0">
                <a:latin typeface="Calibri" panose="020F0502020204030204" pitchFamily="34" charset="0"/>
                <a:ea typeface="Calibri" panose="020F0502020204030204" pitchFamily="34" charset="0"/>
              </a:rPr>
              <a:t>?</a:t>
            </a:r>
          </a:p>
          <a:p>
            <a:pPr algn="ctr">
              <a:lnSpc>
                <a:spcPct val="115000"/>
              </a:lnSpc>
            </a:pPr>
            <a:r>
              <a:rPr lang="fr-FR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90 € 	              </a:t>
            </a:r>
            <a:r>
              <a:rPr lang="fr-FR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b  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72 €              </a:t>
            </a:r>
            <a:r>
              <a:rPr lang="fr-FR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  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84 €</a:t>
            </a:r>
          </a:p>
        </p:txBody>
      </p:sp>
    </p:spTree>
    <p:extLst>
      <p:ext uri="{BB962C8B-B14F-4D97-AF65-F5344CB8AC3E}">
        <p14:creationId xmlns:p14="http://schemas.microsoft.com/office/powerpoint/2010/main" val="389708769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417</TotalTime>
  <Words>95</Words>
  <Application>Microsoft Office PowerPoint</Application>
  <PresentationFormat>Grand écran</PresentationFormat>
  <Paragraphs>10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Thème Office</vt:lpstr>
      <vt:lpstr>6 - Proportionnalité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Legros.Nathalie</dc:creator>
  <cp:lastModifiedBy>Legros.Nathalie</cp:lastModifiedBy>
  <cp:revision>9</cp:revision>
  <dcterms:created xsi:type="dcterms:W3CDTF">2025-04-02T15:00:01Z</dcterms:created>
  <dcterms:modified xsi:type="dcterms:W3CDTF">2025-06-04T11:56:04Z</dcterms:modified>
</cp:coreProperties>
</file>