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01FA-23C9-438B-BA29-3F9D280B22EE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879D-167A-45F7-B1A7-E2FCEA2DC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04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E5152CC6-665C-F4DC-A2BF-2760B71F8023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2752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pourcentages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46D064C-37B2-CC34-79FE-D5A912874169}"/>
              </a:ext>
            </a:extLst>
          </p:cNvPr>
          <p:cNvSpPr txBox="1"/>
          <p:nvPr/>
        </p:nvSpPr>
        <p:spPr>
          <a:xfrm>
            <a:off x="918550" y="1600102"/>
            <a:ext cx="11053709" cy="477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Calculer : </a:t>
            </a:r>
          </a:p>
          <a:p>
            <a:pPr indent="1616075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50 % de 240 €               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</a:rPr>
              <a:t>         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100 % de 128 pommes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6160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25 % de 60 m 	                         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10 % de 140 élèves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Donner une écriture décimale et une écriture sous la forme d’une fraction de :</a:t>
            </a:r>
          </a:p>
          <a:p>
            <a:pPr indent="1616075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75 %                               	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40 %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 QCM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article vendu 70 € subit une augmentation de 20 %.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Quel est son nouveau prix 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algn="ctr">
              <a:lnSpc>
                <a:spcPct val="115000"/>
              </a:lnSpc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90 € 	             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72 €             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84 €</a:t>
            </a:r>
          </a:p>
        </p:txBody>
      </p:sp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95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6 - Proportionnalité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2025-06-04T11:56:04Z</dcterms:modified>
</cp:coreProperties>
</file>