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601FA-23C9-438B-BA29-3F9D280B22EE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879D-167A-45F7-B1A7-E2FCEA2DCF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7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43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34C21D3-EE70-9A06-D7F1-50F94F38F4B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9696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Reconnaître une situation de proportionnalité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C4377BB-B34F-55D5-A6C9-6E4C6322F560}"/>
              </a:ext>
            </a:extLst>
          </p:cNvPr>
          <p:cNvSpPr txBox="1"/>
          <p:nvPr/>
        </p:nvSpPr>
        <p:spPr>
          <a:xfrm>
            <a:off x="651365" y="1865502"/>
            <a:ext cx="10700084" cy="4656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Indiquer, pour chaque situation, s’il s’agit ou non d’une situation de proportionnalité.</a:t>
            </a:r>
          </a:p>
          <a:p>
            <a:pPr marL="265113" indent="-265113">
              <a:lnSpc>
                <a:spcPct val="115000"/>
              </a:lnSpc>
              <a:spcBef>
                <a:spcPts val="24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1 boule de glace coûte  2 €.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 boules de glace coûtent  4,5 €.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Le prix au kg d’une marque de chocolat en poudre est  5,10 €. 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Pour préparer son cocktail de jus de fruits, Lucas met  53 %  de jus d’orange.</a:t>
            </a:r>
          </a:p>
          <a:p>
            <a:pPr>
              <a:lnSpc>
                <a:spcPct val="115000"/>
              </a:lnSpc>
              <a:spcBef>
                <a:spcPts val="24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Sur un paquet de biscuits, on peut lire : 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 pour 100 g de biscuits : 23 g de sucre. »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99</Words>
  <Application>Microsoft Office PowerPoint</Application>
  <PresentationFormat>Grand écran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6 - Proportionnalité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2025-06-04T11:55:00Z</dcterms:modified>
</cp:coreProperties>
</file>