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132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10/06/2025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7 - </a:t>
            </a:r>
            <a:r>
              <a:rPr lang="fr-FR" sz="3200" i="0" u="none" strike="noStrike" baseline="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et gestion de données. Probabilités</a:t>
            </a:r>
            <a:endParaRPr lang="fr-F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1920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courbes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755AE66-4819-C3E5-6ED4-39218A6AE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598" y="1680945"/>
            <a:ext cx="7235942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Pour son entrainement de tennis, Pablo utilise une machine lanceuse de balle.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courbe ci-contre représente la hauteur de la balle en fonction du temps.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À quelle hauteur est la balle au bout d’une seconde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Quels sont les temps en secondes où la balle est à une hauteur de 40 dm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9713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À quel moment la balle atteint-elle sa hauteur maximale ? Quelle est cette hauteur ?</a:t>
            </a: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7" name="Image 1">
            <a:extLst>
              <a:ext uri="{FF2B5EF4-FFF2-40B4-BE49-F238E27FC236}">
                <a16:creationId xmlns:a16="http://schemas.microsoft.com/office/drawing/2014/main" id="{F595B189-5DAD-475D-2D21-7B73204D5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9505" y="1871692"/>
            <a:ext cx="3453994" cy="413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88</Words>
  <Application>Microsoft Office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7 - Organisation et gestion de données. Probabilités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10</cp:revision>
  <dcterms:created xsi:type="dcterms:W3CDTF">2025-04-02T15:00:01Z</dcterms:created>
  <dcterms:modified xsi:type="dcterms:W3CDTF">2025-06-10T07:44:04Z</dcterms:modified>
</cp:coreProperties>
</file>