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7132"/>
    <a:srgbClr val="70AD47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Organisation et gestion de données. Probabilités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01407" y="787624"/>
            <a:ext cx="25227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probabilités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2496EBDF-808A-3F90-9008-9B0A47D9F9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1062" y="1635180"/>
            <a:ext cx="8719759" cy="135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Un pot contient 4 cœurs rouges, 5 cœurs bleus et 3 cœurs jaunes. </a:t>
            </a:r>
          </a:p>
          <a:p>
            <a:pPr marL="26511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 pioche un cœur au hasard et sans regarder. </a:t>
            </a:r>
          </a:p>
          <a:p>
            <a:pPr marL="26511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Quelle est la probabilité d’obtenir un cœur bleu ?</a:t>
            </a:r>
          </a:p>
        </p:txBody>
      </p:sp>
      <p:pic>
        <p:nvPicPr>
          <p:cNvPr id="5121" name="Image 1">
            <a:extLst>
              <a:ext uri="{FF2B5EF4-FFF2-40B4-BE49-F238E27FC236}">
                <a16:creationId xmlns:a16="http://schemas.microsoft.com/office/drawing/2014/main" id="{95A70FAF-A08C-FA4F-A05F-A618E5B569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2963" y="1693952"/>
            <a:ext cx="1187601" cy="1527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0C1E5D8F-6D0B-8BE6-C5F0-8980B8AB27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1062" y="3604150"/>
            <a:ext cx="6934912" cy="2693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Ève tire dans un sac de jetons numérotés de 1 à 10. </a:t>
            </a:r>
          </a:p>
          <a:p>
            <a:pPr marL="26511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Quelle est la probabilité qu’elle obtienne :</a:t>
            </a:r>
          </a:p>
          <a:p>
            <a:pPr marL="26511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jeton n°3 ?</a:t>
            </a:r>
          </a:p>
          <a:p>
            <a:pPr marL="26511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 jeton strictement inférieur à 8 ?</a:t>
            </a:r>
          </a:p>
          <a:p>
            <a:pPr marL="26511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 jeton impair ?</a:t>
            </a:r>
          </a:p>
          <a:p>
            <a:pPr marL="26511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 jeton supérieur ou égal à 5 ?</a:t>
            </a:r>
          </a:p>
        </p:txBody>
      </p:sp>
    </p:spTree>
    <p:extLst>
      <p:ext uri="{BB962C8B-B14F-4D97-AF65-F5344CB8AC3E}">
        <p14:creationId xmlns:p14="http://schemas.microsoft.com/office/powerpoint/2010/main" val="3897087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Organisation et gestion de données. Probabilités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01407" y="787624"/>
            <a:ext cx="25227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probabilités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640F0EA2-4538-3CB9-A942-5A3068273A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421" y="1607491"/>
            <a:ext cx="10405156" cy="135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Valentine lance une pièce de monnaie, elle note chaque résultat sur son cahier.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 bout de 12 lancers, elle a noté 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145" name="Image 1">
            <a:extLst>
              <a:ext uri="{FF2B5EF4-FFF2-40B4-BE49-F238E27FC236}">
                <a16:creationId xmlns:a16="http://schemas.microsoft.com/office/drawing/2014/main" id="{489720CB-F46F-98E1-F0CE-AC472AF414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3286" y="2465202"/>
            <a:ext cx="6685425" cy="1442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826F149E-51B5-1521-8249-85D2548EE3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3991" y="4350262"/>
            <a:ext cx="5923225" cy="1800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 13</a:t>
            </a:r>
            <a:r>
              <a:rPr kumimoji="0" lang="fr-FR" altLang="fr-FR" sz="24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lancer, a-t-elle 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plus de chances d’obtenir Pile que Face 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plus de chances d’obtenir Face que Pile 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autant de chances d’obtenir Pile que Face ?</a:t>
            </a:r>
          </a:p>
        </p:txBody>
      </p:sp>
    </p:spTree>
    <p:extLst>
      <p:ext uri="{BB962C8B-B14F-4D97-AF65-F5344CB8AC3E}">
        <p14:creationId xmlns:p14="http://schemas.microsoft.com/office/powerpoint/2010/main" val="379978728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173</Words>
  <Application>Microsoft Office PowerPoint</Application>
  <PresentationFormat>Grand écran</PresentationFormat>
  <Paragraphs>19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Thème Office</vt:lpstr>
      <vt:lpstr>7 - Organisation et gestion de données. Probabilités</vt:lpstr>
      <vt:lpstr>7 - Organisation et gestion de données. Probabilités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10</cp:revision>
  <dcterms:created xsi:type="dcterms:W3CDTF">2025-04-02T15:00:01Z</dcterms:created>
  <dcterms:modified xsi:type="dcterms:W3CDTF">2025-06-10T07:44:31Z</dcterms:modified>
</cp:coreProperties>
</file>