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 et gestion de données. Probabilités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2039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tableaux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D8FB80F-689A-1169-1D19-025901DF9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097245"/>
              </p:ext>
            </p:extLst>
          </p:nvPr>
        </p:nvGraphicFramePr>
        <p:xfrm>
          <a:off x="2050311" y="2412423"/>
          <a:ext cx="8091377" cy="305046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680205">
                  <a:extLst>
                    <a:ext uri="{9D8B030D-6E8A-4147-A177-3AD203B41FA5}">
                      <a16:colId xmlns:a16="http://schemas.microsoft.com/office/drawing/2014/main" val="597667530"/>
                    </a:ext>
                  </a:extLst>
                </a:gridCol>
                <a:gridCol w="1532600">
                  <a:extLst>
                    <a:ext uri="{9D8B030D-6E8A-4147-A177-3AD203B41FA5}">
                      <a16:colId xmlns:a16="http://schemas.microsoft.com/office/drawing/2014/main" val="201413756"/>
                    </a:ext>
                  </a:extLst>
                </a:gridCol>
                <a:gridCol w="1605517">
                  <a:extLst>
                    <a:ext uri="{9D8B030D-6E8A-4147-A177-3AD203B41FA5}">
                      <a16:colId xmlns:a16="http://schemas.microsoft.com/office/drawing/2014/main" val="3125782868"/>
                    </a:ext>
                  </a:extLst>
                </a:gridCol>
                <a:gridCol w="1594542">
                  <a:extLst>
                    <a:ext uri="{9D8B030D-6E8A-4147-A177-3AD203B41FA5}">
                      <a16:colId xmlns:a16="http://schemas.microsoft.com/office/drawing/2014/main" val="3517593162"/>
                    </a:ext>
                  </a:extLst>
                </a:gridCol>
                <a:gridCol w="1678513">
                  <a:extLst>
                    <a:ext uri="{9D8B030D-6E8A-4147-A177-3AD203B41FA5}">
                      <a16:colId xmlns:a16="http://schemas.microsoft.com/office/drawing/2014/main" val="2011967271"/>
                    </a:ext>
                  </a:extLst>
                </a:gridCol>
              </a:tblGrid>
              <a:tr h="9102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Étoile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Gemme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Diamant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6663"/>
                  </a:ext>
                </a:extLst>
              </a:tr>
              <a:tr h="575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Bleu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995212"/>
                  </a:ext>
                </a:extLst>
              </a:tr>
              <a:tr h="510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1885825"/>
                  </a:ext>
                </a:extLst>
              </a:tr>
              <a:tr h="531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0447946"/>
                  </a:ext>
                </a:extLst>
              </a:tr>
              <a:tr h="5225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617072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6675E92F-594E-CA80-7674-DCDEE10A6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94" y="1630801"/>
            <a:ext cx="63060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Calculer les valeurs manquantes dans le tableau :</a:t>
            </a:r>
          </a:p>
        </p:txBody>
      </p:sp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44</Words>
  <Application>Microsoft Office PowerPoint</Application>
  <PresentationFormat>Grand écran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7 - Organisation et gestion de données. Probabilités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10</cp:revision>
  <dcterms:created xsi:type="dcterms:W3CDTF">2025-04-02T15:00:01Z</dcterms:created>
  <dcterms:modified xsi:type="dcterms:W3CDTF">2025-06-10T07:43:20Z</dcterms:modified>
</cp:coreProperties>
</file>