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603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0739EE9-0212-AFE3-0F4E-ABC573A8B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125" y="2343044"/>
            <a:ext cx="7410594" cy="135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Image 1">
            <a:extLst>
              <a:ext uri="{FF2B5EF4-FFF2-40B4-BE49-F238E27FC236}">
                <a16:creationId xmlns:a16="http://schemas.microsoft.com/office/drawing/2014/main" id="{8607D479-95F0-320C-CCC6-6C5A07894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15172"/>
            <a:ext cx="2041682" cy="94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14B3D5E-5B97-944E-DF52-0A01A838F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47" y="1672568"/>
            <a:ext cx="51142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Donner la longueur du segment [AB].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2BB623-AAE8-9485-A347-80AC8B0FD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47" y="4581812"/>
            <a:ext cx="45295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ci-contre.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BAFBB0-2BA8-92D9-0997-66D8437B6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57" y="5117724"/>
            <a:ext cx="5190349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Compléter avec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 + AF … EF   </a:t>
            </a:r>
          </a:p>
        </p:txBody>
      </p: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603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88DF019-2F7E-7534-AD20-B15AD85EA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96" y="1686468"/>
            <a:ext cx="9969569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 Vrai ou faux 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 = OT donc O est le milieu du segment [KT].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Pour quelles figures, le guide-âne est-il bien placé pour construire le milieu du segment [AB]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69" name="Image 1">
            <a:extLst>
              <a:ext uri="{FF2B5EF4-FFF2-40B4-BE49-F238E27FC236}">
                <a16:creationId xmlns:a16="http://schemas.microsoft.com/office/drawing/2014/main" id="{64243CE2-867F-1990-8404-D883AC09B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428" y="4429015"/>
            <a:ext cx="6984307" cy="181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780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79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8 - Distances et médiatrice</vt:lpstr>
      <vt:lpstr>8 - Distances et médiatrice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2025-06-10T08:11:39Z</dcterms:modified>
</cp:coreProperties>
</file>