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9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7132"/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Distances et médiatrice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1603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i="0" u="none" strike="noStrike" baseline="0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Distances</a:t>
            </a:r>
            <a:endParaRPr lang="fr-FR" sz="2800" b="1" dirty="0">
              <a:solidFill>
                <a:srgbClr val="0099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E0739EE9-0212-AFE3-0F4E-ABC573A8B4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125" y="2343044"/>
            <a:ext cx="7410594" cy="135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" name="Image 1">
            <a:extLst>
              <a:ext uri="{FF2B5EF4-FFF2-40B4-BE49-F238E27FC236}">
                <a16:creationId xmlns:a16="http://schemas.microsoft.com/office/drawing/2014/main" id="{8607D479-95F0-320C-CCC6-6C5A07894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15172"/>
            <a:ext cx="2041682" cy="946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214B3D5E-5B97-944E-DF52-0A01A838F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347" y="1672568"/>
            <a:ext cx="511422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Donner la longueur du segment [AB].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D2BB623-AAE8-9485-A347-80AC8B0FD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347" y="4581812"/>
            <a:ext cx="45295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On considère la figure ci-contre. 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9BAFBB0-2BA8-92D9-0997-66D8437B6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057" y="5117724"/>
            <a:ext cx="5190349" cy="12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Compléter avec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ou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3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AE + AF … EF   </a:t>
            </a:r>
          </a:p>
        </p:txBody>
      </p:sp>
    </p:spTree>
    <p:extLst>
      <p:ext uri="{BB962C8B-B14F-4D97-AF65-F5344CB8AC3E}">
        <p14:creationId xmlns:p14="http://schemas.microsoft.com/office/powerpoint/2010/main" val="499535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Distances et médiatrice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1603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i="0" u="none" strike="noStrike" baseline="0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Distances</a:t>
            </a:r>
            <a:endParaRPr lang="fr-FR" sz="2800" b="1" dirty="0">
              <a:solidFill>
                <a:srgbClr val="0099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A88DF019-2F7E-7534-AD20-B15AD85EA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296" y="1686468"/>
            <a:ext cx="9969569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 Vrai ou faux 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 = OT donc O est le milieu du segment [KT].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30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Pour quelles figures, le guide-âne est-il bien placé pour construire le milieu du segment [AB] 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169" name="Image 1">
            <a:extLst>
              <a:ext uri="{FF2B5EF4-FFF2-40B4-BE49-F238E27FC236}">
                <a16:creationId xmlns:a16="http://schemas.microsoft.com/office/drawing/2014/main" id="{64243CE2-867F-1990-8404-D883AC09BB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428" y="4429015"/>
            <a:ext cx="6984307" cy="1810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7803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79</Words>
  <Application>Microsoft Office PowerPoint</Application>
  <PresentationFormat>Grand écran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Thème Office</vt:lpstr>
      <vt:lpstr>8 - Distances et médiatrice</vt:lpstr>
      <vt:lpstr>8 - Distances et médiatrice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9</cp:revision>
  <dcterms:created xsi:type="dcterms:W3CDTF">2025-04-02T15:00:01Z</dcterms:created>
  <dcterms:modified xsi:type="dcterms:W3CDTF">2025-06-10T08:11:39Z</dcterms:modified>
</cp:coreProperties>
</file>