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6" r:id="rId3"/>
    <p:sldId id="259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7132"/>
    <a:srgbClr val="70AD47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83B17F-46B2-768D-CFB9-BB522F32F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B769ECE-974C-6148-5855-7C5EB57CD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7FD6B1-29B7-03AC-5B20-A5A86CC4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11CE98-8204-7796-7457-7A1D310A2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9B567A-7EDF-D7C3-7833-9AF7A296E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53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F969B4-D170-C2A6-2ED0-01BB7A2BB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5FDDB2-0626-DDF5-A3D6-88A1AC26B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E46245-4A72-BD70-8A76-80D898590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6F5A73-1B9C-2F9D-4FCE-8798CFD8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C5F064-93F2-3767-064B-B7942AC1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44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5670BD4-D177-E24E-35E6-9EE9360AA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253D55E-18B7-F35E-208E-B8F46D792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460020-C1A3-2744-E5F7-15A860FEA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84EE73-E8D2-4E1C-8DB5-086F6CDB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7253A8-1CAB-5CE8-8752-3ED83188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67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E899F-241B-2364-DC5F-72E3B1F4C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F0DC88-969A-9200-0FB5-4FF46F26A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F8A2A9-1852-8BAA-AA4E-763C23083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56939-04A6-6752-4B77-773655503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DCDB49-8358-E35E-F34F-36F5283F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41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D7B7A1-9F51-CC85-B3DE-2731C0267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2BB4EC-D372-B0E9-6947-20C9881A1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2EC8AA-4CA5-872B-E770-8C74C7B6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0C8661-45D1-679D-C475-91868463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3C0678-16A4-1CCA-0B1C-6EBBD220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76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CBB30B-D976-3C52-6ABB-31350534D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B2EE49-F3CA-F65E-BE7B-6A459D1956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AC4C9F-52BC-70D8-BCA9-EC3C53BD1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02F520-E86D-4F4C-C0E6-E5623F6C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C8C2BF-1BAA-69C3-242E-5E1A6DE9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9C5D6C-A8D1-D5E9-3D07-661B60FDF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67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D14583-0E52-011A-F365-E5989618D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A33454-7C8D-3ADA-B500-7995A9461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8F1BE6F-C12F-0C46-AB2A-7954B16E1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D7CC14-8CAF-39F4-8747-917F3751B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9A16953-A945-3706-321C-2EE12F534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AA84428-7421-F08B-05FE-8B83EF47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D705FFA-4EC6-E350-11FF-F6E86CA1F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B37904-B957-FD1C-2E46-9947E0145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7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8AE144-AAE2-5D8C-840B-53178998B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FD2CFBA-0F1B-1C64-0A03-A3A5199F9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5ACFB4-2705-743A-AE58-354129A1D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4FAAA4-594B-4072-065B-16DF782D2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68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C595F7-20DB-C211-B117-41788D06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05E6FA-B2B8-FD81-6A40-AA9C06F8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E84D1B-1E7D-7EFF-943C-B0B29DA2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30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95B499-DD43-0641-E46D-068363A81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C413E0-D854-2C80-BC0A-C3BB55A13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452D41-F1EF-512E-A837-0E9D06EBC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52EE58-7B0D-170A-A1F3-992C35366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03AE4F-8FA0-357B-5F30-68A2DEAB0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334A4F-FE20-0060-FAA3-DAF40E50F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63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771AA-8514-A477-DEFB-E2FF7584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45416D6-9977-47EF-CD71-C4782F040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6BF008-2BBC-08E7-76E8-290FE92CE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29D32B-3D93-4D68-1B2C-4A3EF46EE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983D4C-6FF3-A45D-6640-8F140AE07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6C3169-4B6F-1689-AB27-8B61045B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37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852E016-1C08-C88A-03EF-060CFD03B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8C4ED9-6722-F100-56BE-243EB4F25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E4FFA1-2A70-C7D3-98CC-0BA24EDAD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599CE7-5D09-DC87-997C-61840A24D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4D4375-9BD8-10BC-2DAC-3468EC589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74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8 - </a:t>
            </a:r>
            <a:r>
              <a:rPr lang="fr-FR" sz="320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Distances et médiatrice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8A91BFB-7719-BD0C-C545-9378C9F15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8331" y="829393"/>
            <a:ext cx="3048000" cy="57833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3FF34C84-0AE9-0F2B-89FA-DBDCDA4ACD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814" y="1625525"/>
            <a:ext cx="9824275" cy="907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Pour les exercices 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à 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on utilise la figure suivante 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2490CAD-2C94-07EE-6671-B663322A9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814" y="2533466"/>
            <a:ext cx="5326125" cy="3462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fr-FR" sz="2400" b="1" dirty="0"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Combien de points a-t-on placés sur cette figure 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Combien de droites a-t-on tracées 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De quel segment le point O semble-t-il être le milieu 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Le point E peut-il être sur la droite (d) ?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FEBB56F2-2E96-0378-D9C0-A83FC80123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81063" y="2971897"/>
            <a:ext cx="5549196" cy="2398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37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8 - </a:t>
            </a:r>
            <a:r>
              <a:rPr lang="fr-FR" sz="320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Distances et médiatrice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8A91BFB-7719-BD0C-C545-9378C9F15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8331" y="829393"/>
            <a:ext cx="3048000" cy="57833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pic>
        <p:nvPicPr>
          <p:cNvPr id="2049" name="Image 1">
            <a:extLst>
              <a:ext uri="{FF2B5EF4-FFF2-40B4-BE49-F238E27FC236}">
                <a16:creationId xmlns:a16="http://schemas.microsoft.com/office/drawing/2014/main" id="{BD155FDB-1063-ABD3-CBB3-190893BB7C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3106" y="2763835"/>
            <a:ext cx="5623110" cy="2541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>
            <a:extLst>
              <a:ext uri="{FF2B5EF4-FFF2-40B4-BE49-F238E27FC236}">
                <a16:creationId xmlns:a16="http://schemas.microsoft.com/office/drawing/2014/main" id="{9004DAF0-5FBC-56BD-EC58-57DF414611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481" y="1684309"/>
            <a:ext cx="1049724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Pour quelles figures a-t-on construit la droite perpendiculaire à la droite (d) et passant par le point A 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2D48ED-1005-1551-88A2-1C377F574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052" y="3551269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sz="24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46D7BAF3-E3BE-9E50-8E7C-0B4A777FE82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1052" y="2754093"/>
            <a:ext cx="5311159" cy="2334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217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8 - </a:t>
            </a:r>
            <a:r>
              <a:rPr lang="fr-FR" sz="320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Distances et médiatrice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8A91BFB-7719-BD0C-C545-9378C9F15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8331" y="829393"/>
            <a:ext cx="3048000" cy="57833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286862E7-C6E3-C770-4A3C-5C13E9E804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521" y="1620564"/>
            <a:ext cx="87561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Pour quelles figures, les droites (AB) et (d) sont-elles parallèles ?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E0AFDB7C-FD49-CAE3-C546-53EAF82E8C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1001" y="2340566"/>
            <a:ext cx="5070957" cy="2924680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D2965B20-0EB0-A84E-5CB6-544B03839B8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2173" y="2387693"/>
            <a:ext cx="5456123" cy="292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36146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109</Words>
  <Application>Microsoft Office PowerPoint</Application>
  <PresentationFormat>Grand écran</PresentationFormat>
  <Paragraphs>10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Thème Office</vt:lpstr>
      <vt:lpstr>8 - Distances et médiatrice</vt:lpstr>
      <vt:lpstr>8 - Distances et médiatrice</vt:lpstr>
      <vt:lpstr>8 - Distances et médiatrice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Legros.Nathalie</dc:creator>
  <cp:lastModifiedBy>Legros.Nathalie</cp:lastModifiedBy>
  <cp:revision>9</cp:revision>
  <dcterms:created xsi:type="dcterms:W3CDTF">2025-04-02T15:00:01Z</dcterms:created>
  <dcterms:modified xsi:type="dcterms:W3CDTF">2025-06-10T08:10:15Z</dcterms:modified>
</cp:coreProperties>
</file>