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3FF34C84-0AE9-0F2B-89FA-DBDCDA4AC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14" y="1625525"/>
            <a:ext cx="9824275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les exercices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à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on utilise la figure suivante 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2490CAD-2C94-07EE-6671-B663322A9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14" y="2533466"/>
            <a:ext cx="5326125" cy="346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Combien de points a-t-on placés sur cette figure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Combien de droites a-t-on tracées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De quel segment le point O semble-t-il être le milieu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Le point E peut-il être sur la droite (d) 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EBB56F2-2E96-0378-D9C0-A83FC80123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1063" y="2971897"/>
            <a:ext cx="5549196" cy="239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49" name="Image 1">
            <a:extLst>
              <a:ext uri="{FF2B5EF4-FFF2-40B4-BE49-F238E27FC236}">
                <a16:creationId xmlns:a16="http://schemas.microsoft.com/office/drawing/2014/main" id="{BD155FDB-1063-ABD3-CBB3-190893BB7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106" y="2763835"/>
            <a:ext cx="5623110" cy="254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9004DAF0-5FBC-56BD-EC58-57DF41461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481" y="1684309"/>
            <a:ext cx="104972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Pour quelles figures a-t-on construit la droite perpendiculaire à la droite (d) et passant par le point A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2D48ED-1005-1551-88A2-1C377F574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52" y="35512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6D7BAF3-E3BE-9E50-8E7C-0B4A777FE8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052" y="2754093"/>
            <a:ext cx="5311159" cy="233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1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86862E7-C6E3-C770-4A3C-5C13E9E80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521" y="1620564"/>
            <a:ext cx="8756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Pour quelles figures, les droites (AB) et (d) sont-elles parallèles 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0AFDB7C-FD49-CAE3-C546-53EAF82E8C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001" y="2340566"/>
            <a:ext cx="5070957" cy="292468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2965B20-0EB0-A84E-5CB6-544B03839B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2173" y="2387693"/>
            <a:ext cx="5456123" cy="29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109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Thème Office</vt:lpstr>
      <vt:lpstr>8 - Distances et médiatrice</vt:lpstr>
      <vt:lpstr>8 - Distances et médiatrice</vt:lpstr>
      <vt:lpstr>8 - Distances et médiatrice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2025-06-10T08:10:15Z</dcterms:modified>
</cp:coreProperties>
</file>