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70" r:id="rId3"/>
    <p:sldId id="27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4D261-A88B-4778-88F7-551558CBB17D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B5CE3-147A-4E77-B9D8-3C70AFAF93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268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FB5CE3-147A-4E77-B9D8-3C70AFAF93C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739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FB5CE3-147A-4E77-B9D8-3C70AFAF93C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5926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FB5CE3-147A-4E77-B9D8-3C70AFAF93C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119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360AC9F6-8750-2AA1-6F60-14D66DDFA8AD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 et médiatrice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91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Médiatrice d’un segment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827C9DD-A8CC-7050-E02E-2BC5F4506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759" y="1598494"/>
            <a:ext cx="8222507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À partir de la figure ci-dessous, faire des phrases de la forme 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droite … est la médiatrice du segment …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193" name="Image 1">
            <a:extLst>
              <a:ext uri="{FF2B5EF4-FFF2-40B4-BE49-F238E27FC236}">
                <a16:creationId xmlns:a16="http://schemas.microsoft.com/office/drawing/2014/main" id="{CABBCCEC-CD25-69F0-719F-8D2DABE88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394" y="3102334"/>
            <a:ext cx="3719095" cy="3194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087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4C37212-145C-7556-CE18-88396B6CE967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 et médiatrice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91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Médiatrice d’un segment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ACB951B-60B9-9796-B715-5BB04C11E3A2}"/>
              </a:ext>
            </a:extLst>
          </p:cNvPr>
          <p:cNvSpPr txBox="1"/>
          <p:nvPr/>
        </p:nvSpPr>
        <p:spPr>
          <a:xfrm>
            <a:off x="896118" y="1634255"/>
            <a:ext cx="9757704" cy="49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fr-FR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Quels sont les points appartenant à la médiatrice du segment [AB] ?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118CB27-17FB-8C93-11F7-0C65439FDA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98194" y="2486221"/>
            <a:ext cx="2806426" cy="365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889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2E7DBBD-44B1-48C1-3600-93C5BBD84A21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 et médiatrice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916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Médiatrice d’un segment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FB106E6-936A-EDA8-D710-60DCDDBC7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676" y="1788603"/>
            <a:ext cx="9527863" cy="380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3"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QCM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considère la figure suivante. Quelle est la bonne réponse ?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3"/>
              <a:tabLst/>
            </a:pPr>
            <a:endParaRPr lang="fr-FR" alt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3"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lain" startAt="3"/>
              <a:tabLst/>
            </a:pPr>
            <a:endParaRPr lang="fr-FR" altLang="fr-FR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AE &lt; AF 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AE = AF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AE &gt; AF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17" name="Image 1">
            <a:extLst>
              <a:ext uri="{FF2B5EF4-FFF2-40B4-BE49-F238E27FC236}">
                <a16:creationId xmlns:a16="http://schemas.microsoft.com/office/drawing/2014/main" id="{1A0055B1-F647-63CF-F46C-B37F818A41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6127" y="2516733"/>
            <a:ext cx="2700718" cy="1644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7F319B87-C9FC-6158-A03B-5E5550239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010" y="3689124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4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5176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92</Words>
  <Application>Microsoft Office PowerPoint</Application>
  <PresentationFormat>Grand écran</PresentationFormat>
  <Paragraphs>20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Thème Office</vt:lpstr>
      <vt:lpstr>8 - Distances et médiatrice</vt:lpstr>
      <vt:lpstr>8 - Distances et médiatrice</vt:lpstr>
      <vt:lpstr>8 - Distances et médiatrice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11</cp:revision>
  <dcterms:created xsi:type="dcterms:W3CDTF">2025-04-02T15:00:01Z</dcterms:created>
  <dcterms:modified xsi:type="dcterms:W3CDTF">2025-06-10T08:12:50Z</dcterms:modified>
</cp:coreProperties>
</file>