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7132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Distances et médiatrice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8" y="787624"/>
            <a:ext cx="4522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Rappels sur le vocabulaire et les notations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49B1BB0-F79E-C1F4-6664-F06F4A6F3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369" y="1921419"/>
            <a:ext cx="10262078" cy="423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sz="2400" b="1" dirty="0"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Donner la notation mathématique dans chaque cas :</a:t>
            </a: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longueur du segment [RT] ;</a:t>
            </a: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droite qui passe par les points R et T ;</a:t>
            </a: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demi-droite d’origine P et passant par le point U ;</a:t>
            </a: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point T n’appartient pas à la droite (d) ;</a:t>
            </a: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segment d’extrémités les points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J.</a:t>
            </a:r>
          </a:p>
        </p:txBody>
      </p:sp>
    </p:spTree>
    <p:extLst>
      <p:ext uri="{BB962C8B-B14F-4D97-AF65-F5344CB8AC3E}">
        <p14:creationId xmlns:p14="http://schemas.microsoft.com/office/powerpoint/2010/main" val="370867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Distances et médiatrice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8" y="787624"/>
            <a:ext cx="4522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Rappels sur le vocabulaire et les notations</a:t>
            </a:r>
          </a:p>
        </p:txBody>
      </p:sp>
      <p:pic>
        <p:nvPicPr>
          <p:cNvPr id="4097" name="Image 1">
            <a:extLst>
              <a:ext uri="{FF2B5EF4-FFF2-40B4-BE49-F238E27FC236}">
                <a16:creationId xmlns:a16="http://schemas.microsoft.com/office/drawing/2014/main" id="{32C12C99-F66C-4AA5-038E-2AE04A23F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384" y="2564155"/>
            <a:ext cx="5688767" cy="2180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29289768-017E-D0B3-86F7-4E360CEDB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3131" y="4782903"/>
            <a:ext cx="10001674" cy="173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Compléter 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point d’intersection des droites (AH) et (GC) est 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droites (FH) et (DC) sont sécantes en … 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6A4B1CA-08B1-A3C4-B7B9-A8F4CE702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135" y="1780203"/>
            <a:ext cx="106883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On considère la figure ci-dessous. </a:t>
            </a:r>
          </a:p>
        </p:txBody>
      </p:sp>
    </p:spTree>
    <p:extLst>
      <p:ext uri="{BB962C8B-B14F-4D97-AF65-F5344CB8AC3E}">
        <p14:creationId xmlns:p14="http://schemas.microsoft.com/office/powerpoint/2010/main" val="20821764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135</Words>
  <Application>Microsoft Office PowerPoint</Application>
  <PresentationFormat>Grand écran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Times New Roman</vt:lpstr>
      <vt:lpstr>Thème Office</vt:lpstr>
      <vt:lpstr>8 - Distances et médiatrice</vt:lpstr>
      <vt:lpstr>8 - Distances et médiatrice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9</cp:revision>
  <dcterms:created xsi:type="dcterms:W3CDTF">2025-04-02T15:00:01Z</dcterms:created>
  <dcterms:modified xsi:type="dcterms:W3CDTF">2025-06-10T08:10:56Z</dcterms:modified>
</cp:coreProperties>
</file>