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2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999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11917" y="708829"/>
            <a:ext cx="5843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Angles opposés par le sommet et bissectrice d’un angle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67F603A-3B59-7F46-BF94-0103F7970B9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-45719"/>
            <a:ext cx="78416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9217" name="image13.png" descr="Une image contenant ligne, diagramme, Tracé, Police&#10;&#10;Description générée automatiquement">
            <a:extLst>
              <a:ext uri="{FF2B5EF4-FFF2-40B4-BE49-F238E27FC236}">
                <a16:creationId xmlns:a16="http://schemas.microsoft.com/office/drawing/2014/main" id="{B5525768-CE71-0B50-CA84-A98EB5FAA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08000" y="543244"/>
            <a:ext cx="745367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030248D6-E1DF-35A7-BE8D-6E470C948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0041" y="1674381"/>
                <a:ext cx="7841673" cy="3352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lvl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tabLst/>
                </a:pPr>
                <a:r>
                  <a:rPr lang="fr-FR" altLang="fr-FR" sz="2400" b="1" dirty="0">
                    <a:solidFill>
                      <a:srgbClr val="ED7D3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 </a:t>
                </a:r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Sur la figure suivante : </a:t>
                </a:r>
              </a:p>
              <a:p>
                <a:pPr marL="457200" marR="0" lvl="0" indent="-45720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AutoNum type="arabicPeriod"/>
                  <a:tabLst/>
                </a:pPr>
                <a:endParaRPr lang="fr-FR" altLang="fr-FR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R="0" lvl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tabLst/>
                </a:pP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</a:t>
                </a:r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uel est l’angle opposé par le sommet à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AMU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?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Citer deux angles de même mesure.</a:t>
                </a:r>
              </a:p>
            </p:txBody>
          </p:sp>
        </mc:Choice>
        <mc:Fallback xmlns="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030248D6-E1DF-35A7-BE8D-6E470C9482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0041" y="1674381"/>
                <a:ext cx="7841673" cy="3352328"/>
              </a:xfrm>
              <a:prstGeom prst="rect">
                <a:avLst/>
              </a:prstGeom>
              <a:blipFill>
                <a:blip r:embed="rId6"/>
                <a:stretch>
                  <a:fillRect l="-1166" r="-9953" b="-2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13.png" descr="Une image contenant ligne, diagramme, Tracé, Police&#10;&#10;Description générée automatiquement">
            <a:extLst>
              <a:ext uri="{FF2B5EF4-FFF2-40B4-BE49-F238E27FC236}">
                <a16:creationId xmlns:a16="http://schemas.microsoft.com/office/drawing/2014/main" id="{A9530A0B-482D-DC9F-B9EE-7A91FF7C7FB3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3997145" y="2148630"/>
            <a:ext cx="2906039" cy="138337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2068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11917" y="687563"/>
            <a:ext cx="5843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Angles opposés par le sommet et bissectrice d’un angle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795379DA-A0FE-4D4D-7AA1-62F6A648A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0222" y="1727670"/>
                <a:ext cx="6532579" cy="2352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Sur la figure ci-contre :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Quelle est la bissectrice de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BAD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 ?</a:t>
                </a:r>
              </a:p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(AD) est-elle la bissectrice de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CAE</m:t>
                        </m:r>
                        <m:r>
                          <m:rPr>
                            <m:nor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b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Quelle est la mesure de </a:t>
                </a:r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b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fr-FR" sz="2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</m:t>
                        </m:r>
                        <m: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 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795379DA-A0FE-4D4D-7AA1-62F6A648AE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222" y="1727670"/>
                <a:ext cx="6532579" cy="2352632"/>
              </a:xfrm>
              <a:prstGeom prst="rect">
                <a:avLst/>
              </a:prstGeom>
              <a:blipFill>
                <a:blip r:embed="rId5"/>
                <a:stretch>
                  <a:fillRect l="-1494" t="-518" r="-11765" b="-54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 9">
            <a:extLst>
              <a:ext uri="{FF2B5EF4-FFF2-40B4-BE49-F238E27FC236}">
                <a16:creationId xmlns:a16="http://schemas.microsoft.com/office/drawing/2014/main" id="{4964814C-3910-D657-74C8-EFBC49BA0B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7120" y="2067267"/>
            <a:ext cx="3182004" cy="277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2057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90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Thème Office</vt:lpstr>
      <vt:lpstr>9 - Angles</vt:lpstr>
      <vt:lpstr>9 - 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2025-06-03T18:43:03Z</dcterms:modified>
</cp:coreProperties>
</file>