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2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009999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0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9 - Angles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11917" y="708829"/>
            <a:ext cx="58437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b="1" kern="0" dirty="0"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Angles opposés par le sommet et bissectrice d’un angle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67F603A-3B59-7F46-BF94-0103F7970B9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-45719"/>
            <a:ext cx="78416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9217" name="image13.png" descr="Une image contenant ligne, diagramme, Tracé, Police&#10;&#10;Description générée automatiquement">
            <a:extLst>
              <a:ext uri="{FF2B5EF4-FFF2-40B4-BE49-F238E27FC236}">
                <a16:creationId xmlns:a16="http://schemas.microsoft.com/office/drawing/2014/main" id="{B5525768-CE71-0B50-CA84-A98EB5FAA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08000" y="543244"/>
            <a:ext cx="745367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030248D6-E1DF-35A7-BE8D-6E470C9482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0041" y="1674381"/>
                <a:ext cx="7841673" cy="3352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R="0" lvl="0" algn="l" defTabSz="914400" rtl="0" eaLnBrk="0" fontAlgn="base" latinLnBrk="0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  <a:buClrTx/>
                  <a:buSzTx/>
                  <a:tabLst/>
                </a:pPr>
                <a:r>
                  <a:rPr lang="fr-FR" altLang="fr-FR" sz="2400" b="1" dirty="0">
                    <a:solidFill>
                      <a:srgbClr val="ED7D3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 </a:t>
                </a:r>
                <a:r>
                  <a:rPr lang="fr-FR" altLang="fr-FR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Sur la figure suivante : </a:t>
                </a:r>
              </a:p>
              <a:p>
                <a:pPr marL="457200" marR="0" lvl="0" indent="-457200" algn="l" defTabSz="914400" rtl="0" eaLnBrk="0" fontAlgn="base" latinLnBrk="0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  <a:buClrTx/>
                  <a:buSzTx/>
                  <a:buFontTx/>
                  <a:buAutoNum type="arabicPeriod"/>
                  <a:tabLst/>
                </a:pPr>
                <a:endParaRPr lang="fr-FR" altLang="fr-FR" sz="2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R="0" lvl="0" algn="l" defTabSz="914400" rtl="0" eaLnBrk="0" fontAlgn="base" latinLnBrk="0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  <a:buClrTx/>
                  <a:buSzTx/>
                  <a:tabLst/>
                </a:pPr>
                <a:endParaRPr kumimoji="0" lang="fr-FR" altLang="fr-FR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 eaLnBrk="0" fontAlgn="base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a. </a:t>
                </a:r>
                <a:r>
                  <a:rPr lang="fr-FR" altLang="fr-FR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Q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uel est l’angle opposé par le sommet à l’angle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fr-FR" altLang="fr-FR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fr-FR" altLang="fr-FR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AMU</m:t>
                        </m:r>
                      </m:e>
                    </m:acc>
                  </m:oMath>
                </a14:m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?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b.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Citer deux angles de même mesure.</a:t>
                </a:r>
              </a:p>
            </p:txBody>
          </p:sp>
        </mc:Choice>
        <mc:Fallback xmlns=""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030248D6-E1DF-35A7-BE8D-6E470C9482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0041" y="1674381"/>
                <a:ext cx="7841673" cy="3352328"/>
              </a:xfrm>
              <a:prstGeom prst="rect">
                <a:avLst/>
              </a:prstGeom>
              <a:blipFill>
                <a:blip r:embed="rId6"/>
                <a:stretch>
                  <a:fillRect l="-1166" r="-9953" b="-272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13.png" descr="Une image contenant ligne, diagramme, Tracé, Police&#10;&#10;Description générée automatiquement">
            <a:extLst>
              <a:ext uri="{FF2B5EF4-FFF2-40B4-BE49-F238E27FC236}">
                <a16:creationId xmlns:a16="http://schemas.microsoft.com/office/drawing/2014/main" id="{A9530A0B-482D-DC9F-B9EE-7A91FF7C7FB3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3997145" y="2148630"/>
            <a:ext cx="2906039" cy="138337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420685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9 - Angles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11917" y="687563"/>
            <a:ext cx="58437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b="1" kern="0" dirty="0"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Angles opposés par le sommet et bissectrice d’un angle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2">
                <a:extLst>
                  <a:ext uri="{FF2B5EF4-FFF2-40B4-BE49-F238E27FC236}">
                    <a16:creationId xmlns:a16="http://schemas.microsoft.com/office/drawing/2014/main" id="{795379DA-A0FE-4D4D-7AA1-62F6A648AE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222" y="1727670"/>
                <a:ext cx="6532579" cy="23526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Sur la figure ci-contre :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a. 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Quelle est la bissectrice de l’angle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fr-FR" altLang="fr-FR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kumimoji="0" lang="fr-FR" altLang="fr-FR" sz="24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BAD</m:t>
                        </m:r>
                      </m:e>
                    </m:acc>
                  </m:oMath>
                </a14:m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 ?</a:t>
                </a:r>
              </a:p>
              <a:p>
                <a:pPr lvl="0" eaLnBrk="0" fontAlgn="base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b. 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(AD) est-elle la bissectrice de l’angle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fr-FR" altLang="fr-FR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kumimoji="0" lang="fr-FR" altLang="fr-FR" sz="24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CAE</m:t>
                        </m:r>
                        <m:r>
                          <m:rPr>
                            <m:nor/>
                          </m:rPr>
                          <a:rPr kumimoji="0" lang="fr-FR" altLang="fr-FR" sz="24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b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Quelle est la mesure de </a:t>
                </a:r>
                <a:r>
                  <a:rPr lang="fr-FR" altLang="fr-FR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l’angle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fr-FR" altLang="fr-FR" sz="2400" b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fr-FR" altLang="fr-FR" sz="24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fr-FR" altLang="fr-FR" sz="2400" b="0" i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D</m:t>
                        </m:r>
                        <m:r>
                          <a:rPr lang="fr-FR" altLang="fr-FR" sz="2400" b="0" i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fr-FR" altLang="fr-FR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 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6" name="Rectangle 2">
                <a:extLst>
                  <a:ext uri="{FF2B5EF4-FFF2-40B4-BE49-F238E27FC236}">
                    <a16:creationId xmlns:a16="http://schemas.microsoft.com/office/drawing/2014/main" id="{795379DA-A0FE-4D4D-7AA1-62F6A648AE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0222" y="1727670"/>
                <a:ext cx="6532579" cy="2352632"/>
              </a:xfrm>
              <a:prstGeom prst="rect">
                <a:avLst/>
              </a:prstGeom>
              <a:blipFill>
                <a:blip r:embed="rId5"/>
                <a:stretch>
                  <a:fillRect l="-1494" t="-518" r="-11765" b="-544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age 9">
            <a:extLst>
              <a:ext uri="{FF2B5EF4-FFF2-40B4-BE49-F238E27FC236}">
                <a16:creationId xmlns:a16="http://schemas.microsoft.com/office/drawing/2014/main" id="{4964814C-3910-D657-74C8-EFBC49BA0B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07120" y="2067267"/>
            <a:ext cx="3182004" cy="277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2057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90</Words>
  <Application>Microsoft Office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Cambria Math</vt:lpstr>
      <vt:lpstr>Thème Office</vt:lpstr>
      <vt:lpstr>9 - Angles</vt:lpstr>
      <vt:lpstr>9 - Angles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9</cp:revision>
  <dcterms:created xsi:type="dcterms:W3CDTF">2025-04-02T15:00:01Z</dcterms:created>
  <dcterms:modified xsi:type="dcterms:W3CDTF">2025-06-03T18:43:03Z</dcterms:modified>
</cp:coreProperties>
</file>