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67" r:id="rId4"/>
    <p:sldId id="26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D31"/>
    <a:srgbClr val="009999"/>
    <a:srgbClr val="70AD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78B980-8EF7-4AF2-BBD2-00B75A99DF67}" v="112" dt="2025-05-14T21:10:10.9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03/06/2025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9 - Angles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5ECA19C9-58C9-C19B-E7E5-F62A1734D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9099" y="1620564"/>
            <a:ext cx="8271114" cy="428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Compléter avec les signes  </a:t>
            </a:r>
            <a:r>
              <a:rPr lang="fr-FR" altLang="fr-F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 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;  </a:t>
            </a:r>
            <a:r>
              <a:rPr lang="fr-FR" altLang="fr-F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ou  </a:t>
            </a:r>
            <a:r>
              <a:rPr lang="fr-FR" altLang="fr-FR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fr-FR" alt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: </a:t>
            </a: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78  …  90			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90  …  110</a:t>
            </a: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90  …  9			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180  …  108</a:t>
            </a: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360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Compléter avec un nombre qui convient : </a:t>
            </a: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90 &lt;  …			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180 &gt;  …</a:t>
            </a: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90 &lt;  …  &lt; 180		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 &lt;  …  &lt; 90</a:t>
            </a:r>
          </a:p>
        </p:txBody>
      </p:sp>
    </p:spTree>
    <p:extLst>
      <p:ext uri="{BB962C8B-B14F-4D97-AF65-F5344CB8AC3E}">
        <p14:creationId xmlns:p14="http://schemas.microsoft.com/office/powerpoint/2010/main" val="1266361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9 - Angles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80C39EE-66B1-1469-BDDC-853B84D95C40}"/>
              </a:ext>
            </a:extLst>
          </p:cNvPr>
          <p:cNvSpPr txBox="1"/>
          <p:nvPr/>
        </p:nvSpPr>
        <p:spPr>
          <a:xfrm>
            <a:off x="796323" y="1687393"/>
            <a:ext cx="3892636" cy="1331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Avec quel(s) instrument(s) de géométrie peut-on vérifier si un angle est droit ?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FE38CDA-BCD2-0EFF-5213-5AD16EBDD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322" y="4137266"/>
            <a:ext cx="6501993" cy="1613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QCM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flèche rouge ci-contre indique la graduation : </a:t>
            </a:r>
          </a:p>
          <a:p>
            <a:pPr marL="0" marR="0" lvl="0" indent="0" algn="ctr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45  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57        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43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259ED1C-8EB7-1EC2-3AB2-9DD78412EB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83590" y="1687393"/>
            <a:ext cx="5797920" cy="191078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5A72BFC-944B-E544-0C26-BD8A7F499D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17489" y="4137266"/>
            <a:ext cx="3849062" cy="1975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844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9 - Angles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3073" name="Image 1" descr="Une image contenant ligne, diagramme, origami, conception&#10;&#10;Description générée automatiquement">
            <a:extLst>
              <a:ext uri="{FF2B5EF4-FFF2-40B4-BE49-F238E27FC236}">
                <a16:creationId xmlns:a16="http://schemas.microsoft.com/office/drawing/2014/main" id="{06BE7E19-21E2-593F-B9FA-0F37298E0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9386" y="4128529"/>
            <a:ext cx="2817627" cy="2211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78FAF8D2-9E59-71B4-3D57-F09A8D758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626" y="4032438"/>
            <a:ext cx="10980856" cy="24192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QCM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 considère la figure ci-contre.</a:t>
            </a:r>
          </a:p>
          <a:p>
            <a:pPr eaLnBrk="0" fontAlgn="base" hangingPunct="0">
              <a:lnSpc>
                <a:spcPct val="114000"/>
              </a:lnSpc>
              <a:spcAft>
                <a:spcPts val="800"/>
              </a:spcAf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Sur cette figure, on peut compter :</a:t>
            </a:r>
          </a:p>
          <a:p>
            <a:pPr marR="0" lvl="0" indent="265113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angles droits   	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angles droits 	</a:t>
            </a:r>
          </a:p>
          <a:p>
            <a:pPr marR="0" lvl="0" indent="265113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angles droits  	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angles droits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6771A90-777D-0703-9243-2C1917C26BF9}"/>
              </a:ext>
            </a:extLst>
          </p:cNvPr>
          <p:cNvSpPr txBox="1"/>
          <p:nvPr/>
        </p:nvSpPr>
        <p:spPr>
          <a:xfrm>
            <a:off x="939626" y="1621185"/>
            <a:ext cx="3519862" cy="1331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Lire la graduation indiquée par la flèche rouge :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5B4085E9-905F-3BC9-224F-1E190738215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88124" y="1776119"/>
            <a:ext cx="7064250" cy="1896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899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9 - Angles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D8A91BFB-7719-BD0C-C545-9378C9F15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331" y="829393"/>
            <a:ext cx="3048000" cy="57833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6AF1F80B-6226-8612-430C-4F3DDCA8B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272" y="1535328"/>
            <a:ext cx="8728364" cy="1192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On considère la figure ci-contre.</a:t>
            </a: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049" name="Image 1" descr="Une image contenant ligne, diagramme, Parallèle&#10;&#10;Description générée automatiquement">
            <a:extLst>
              <a:ext uri="{FF2B5EF4-FFF2-40B4-BE49-F238E27FC236}">
                <a16:creationId xmlns:a16="http://schemas.microsoft.com/office/drawing/2014/main" id="{2A0FB968-A488-B644-32CA-05FC595FF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4229" y="1706573"/>
            <a:ext cx="5807036" cy="3444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725C1C86-01CB-EE7D-5B83-7407B45E79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965" y="3249175"/>
            <a:ext cx="8728364" cy="259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Citer 3 points alignés.</a:t>
            </a: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Citer 4 points alignés.</a:t>
            </a: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points G, B et F sont-ils alignés ?</a:t>
            </a:r>
          </a:p>
          <a:p>
            <a:pPr marL="0" marR="0" lvl="0" indent="0" algn="l" defTabSz="914400" rtl="0" eaLnBrk="0" fontAlgn="base" latinLnBrk="0" hangingPunct="0">
              <a:lnSpc>
                <a:spcPct val="114000"/>
              </a:lnSpc>
              <a:spcBef>
                <a:spcPts val="144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points D, A et C sont-ils alignés ?</a:t>
            </a:r>
          </a:p>
        </p:txBody>
      </p:sp>
    </p:spTree>
    <p:extLst>
      <p:ext uri="{BB962C8B-B14F-4D97-AF65-F5344CB8AC3E}">
        <p14:creationId xmlns:p14="http://schemas.microsoft.com/office/powerpoint/2010/main" val="13832604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212</Words>
  <Application>Microsoft Office PowerPoint</Application>
  <PresentationFormat>Grand écran</PresentationFormat>
  <Paragraphs>23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Thème Office</vt:lpstr>
      <vt:lpstr>9 - Angles</vt:lpstr>
      <vt:lpstr>9 - Angles</vt:lpstr>
      <vt:lpstr>9 - Angles</vt:lpstr>
      <vt:lpstr>9 - Angles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9</cp:revision>
  <dcterms:created xsi:type="dcterms:W3CDTF">2025-04-02T15:00:01Z</dcterms:created>
  <dcterms:modified xsi:type="dcterms:W3CDTF">2025-06-03T18:38:59Z</dcterms:modified>
</cp:coreProperties>
</file>