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999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346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mesure d’un angle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6" name="image16.png" descr="Une image contenant Instrument de mesure, cercle&#10;&#10;Description générée automatiquement">
            <a:extLst>
              <a:ext uri="{FF2B5EF4-FFF2-40B4-BE49-F238E27FC236}">
                <a16:creationId xmlns:a16="http://schemas.microsoft.com/office/drawing/2014/main" id="{45101A0C-0FCE-6324-4FD4-27E969446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16" y="2258927"/>
            <a:ext cx="5548484" cy="365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6CA82325-93E5-AD28-D082-571B6DA4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970" y="1653022"/>
            <a:ext cx="7245927" cy="1192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Donner la mesure de l’angle suivant :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5DBF2C-5D70-58E2-427F-E603B727F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628" y="1653022"/>
            <a:ext cx="4889365" cy="33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Associer chaque angle à sa mesure.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fr-FR" altLang="fr-FR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fr-FR" alt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47°         </a:t>
            </a:r>
            <a:r>
              <a:rPr lang="fr-FR" alt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  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124°        </a:t>
            </a:r>
            <a:r>
              <a:rPr lang="fr-FR" alt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86°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16259E-88A7-DAA2-0EDF-6F0126731F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2145" y="2595898"/>
            <a:ext cx="5142332" cy="1481839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1FD5D07E-4AAB-E803-DFDE-11C63641B9B0}"/>
              </a:ext>
            </a:extLst>
          </p:cNvPr>
          <p:cNvCxnSpPr>
            <a:cxnSpLocks/>
          </p:cNvCxnSpPr>
          <p:nvPr/>
        </p:nvCxnSpPr>
        <p:spPr>
          <a:xfrm>
            <a:off x="6241312" y="1765005"/>
            <a:ext cx="12142" cy="4532190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32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9 - 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2025-06-03T18:40:52Z</dcterms:modified>
</cp:coreProperties>
</file>