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009999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9 - Angles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3346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i="0" u="none" strike="noStrike" baseline="0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mesure d’un angle</a:t>
            </a:r>
            <a:endParaRPr lang="fr-FR" sz="2800" b="1" dirty="0">
              <a:solidFill>
                <a:srgbClr val="00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146" name="image16.png" descr="Une image contenant Instrument de mesure, cercle&#10;&#10;Description générée automatiquement">
            <a:extLst>
              <a:ext uri="{FF2B5EF4-FFF2-40B4-BE49-F238E27FC236}">
                <a16:creationId xmlns:a16="http://schemas.microsoft.com/office/drawing/2014/main" id="{45101A0C-0FCE-6324-4FD4-27E969446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16" y="2258927"/>
            <a:ext cx="5548484" cy="365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6CA82325-93E5-AD28-D082-571B6DA40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970" y="1653022"/>
            <a:ext cx="7245927" cy="1192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Donner la mesure de l’angle suivant :</a:t>
            </a: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F5DBF2C-5D70-58E2-427F-E603B727F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8628" y="1653022"/>
            <a:ext cx="4889365" cy="3301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Associer chaque angle à sa mesure.</a:t>
            </a: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fr-FR" altLang="fr-FR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fr-FR" altLang="fr-F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fr-FR" altLang="fr-F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47°         </a:t>
            </a:r>
            <a:r>
              <a:rPr lang="fr-FR" altLang="fr-F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   </a:t>
            </a:r>
            <a:r>
              <a:rPr lang="fr-FR" altLang="fr-F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124°        </a:t>
            </a:r>
            <a:r>
              <a:rPr lang="fr-FR" altLang="fr-F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fr-FR" altLang="fr-F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86°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16259E-88A7-DAA2-0EDF-6F0126731F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92145" y="2595898"/>
            <a:ext cx="5142332" cy="1481839"/>
          </a:xfrm>
          <a:prstGeom prst="rect">
            <a:avLst/>
          </a:prstGeom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1FD5D07E-4AAB-E803-DFDE-11C63641B9B0}"/>
              </a:ext>
            </a:extLst>
          </p:cNvPr>
          <p:cNvCxnSpPr>
            <a:cxnSpLocks/>
          </p:cNvCxnSpPr>
          <p:nvPr/>
        </p:nvCxnSpPr>
        <p:spPr>
          <a:xfrm>
            <a:off x="6241312" y="1765005"/>
            <a:ext cx="12142" cy="4532190"/>
          </a:xfrm>
          <a:prstGeom prst="line">
            <a:avLst/>
          </a:prstGeom>
          <a:ln>
            <a:solidFill>
              <a:srgbClr val="0099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535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32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Thème Office</vt:lpstr>
      <vt:lpstr>9 - Angles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9</cp:revision>
  <dcterms:created xsi:type="dcterms:W3CDTF">2025-04-02T15:00:01Z</dcterms:created>
  <dcterms:modified xsi:type="dcterms:W3CDTF">2025-06-03T18:40:52Z</dcterms:modified>
</cp:coreProperties>
</file>