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5730049" y="787624"/>
            <a:ext cx="6143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nature d’un angle, angles adjacents et supplémentaires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DA7A6FE-D9A3-7215-C94C-7147EE5D9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951" y="1735962"/>
            <a:ext cx="9377747" cy="231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Associer chaque angle à sa nature.</a:t>
            </a:r>
            <a:b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0" fontAlgn="base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FontTx/>
              <a:buAutoNum type="arabicPeriod"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droit  	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obtus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aigu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4DBD1696-E14E-6CF7-E884-D21AC9CE3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951" y="4493576"/>
                <a:ext cx="9781785" cy="1953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Pour chaque angle, indiquer s’il est :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nul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aigu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droit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obtus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plat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ou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plein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ABC</m:t>
                        </m:r>
                        <m:r>
                          <m:rPr>
                            <m:nor/>
                          </m:rPr>
                          <a:rPr lang="fr-FR" altLang="fr-FR" sz="2400" b="0" i="0" dirty="0" smtClean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0°</a:t>
                </a:r>
                <a:r>
                  <a:rPr kumimoji="0" lang="fr-FR" altLang="fr-FR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IJK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127°</a:t>
                </a:r>
                <a:r>
                  <a:rPr kumimoji="0" lang="fr-FR" altLang="fr-FR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</a:t>
                </a:r>
                <a:r>
                  <a:rPr kumimoji="0" lang="fr-FR" altLang="fr-FR" sz="2400" b="1" i="0" u="none" strike="noStrike" cap="none" normalizeH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PL</m:t>
                        </m:r>
                        <m:r>
                          <m:rPr>
                            <m:nor/>
                          </m:rPr>
                          <a:rPr lang="fr-FR" altLang="fr-FR" sz="2400" b="0" i="0" dirty="0" smtClean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180°</a:t>
                </a:r>
              </a:p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</a:t>
                </a:r>
                <a:r>
                  <a:rPr kumimoji="0" lang="fr-FR" altLang="fr-FR" sz="2400" b="1" i="0" u="none" strike="noStrike" cap="none" normalizeH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DEF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360°</a:t>
                </a:r>
                <a:r>
                  <a:rPr kumimoji="0" lang="fr-FR" altLang="fr-FR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:r>
                  <a:rPr kumimoji="0" lang="fr-FR" altLang="fr-FR" sz="2400" b="1" i="0" u="none" strike="noStrike" cap="none" normalizeH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e.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STR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36° 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f.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O</m:t>
                        </m:r>
                        <m: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90°</a:t>
                </a:r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4DBD1696-E14E-6CF7-E884-D21AC9CE34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951" y="4493576"/>
                <a:ext cx="9781785" cy="1953740"/>
              </a:xfrm>
              <a:prstGeom prst="rect">
                <a:avLst/>
              </a:prstGeom>
              <a:blipFill>
                <a:blip r:embed="rId5"/>
                <a:stretch>
                  <a:fillRect l="-935" b="-56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 9">
            <a:extLst>
              <a:ext uri="{FF2B5EF4-FFF2-40B4-BE49-F238E27FC236}">
                <a16:creationId xmlns:a16="http://schemas.microsoft.com/office/drawing/2014/main" id="{36F3EB83-7BA8-34D7-F0EB-86EF2B424B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5104" y="2410422"/>
            <a:ext cx="6669889" cy="105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5730049" y="787624"/>
            <a:ext cx="6143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nature d’un angle, angles adjacents et supplémentaires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7D76826E-84CC-0EFB-E9AC-16BE83724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077" y="1829316"/>
                <a:ext cx="8568288" cy="16416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QCM  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Pour que les angles </a:t>
                </a:r>
                <a:r>
                  <a:rPr kumimoji="0" lang="fr-FR" altLang="fr-FR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RST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et </a:t>
                </a:r>
                <a:r>
                  <a:rPr kumimoji="0" lang="fr-FR" altLang="fr-FR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TSU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soient supplémentaires,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RST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doit mesurer : </a:t>
                </a:r>
              </a:p>
              <a:p>
                <a:pPr algn="ctr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118°    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108°   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18°</a:t>
                </a:r>
              </a:p>
            </p:txBody>
          </p:sp>
        </mc:Choice>
        <mc:Fallback xmlns="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7D76826E-84CC-0EFB-E9AC-16BE837241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2077" y="1829316"/>
                <a:ext cx="8568288" cy="1641603"/>
              </a:xfrm>
              <a:prstGeom prst="rect">
                <a:avLst/>
              </a:prstGeom>
              <a:blipFill>
                <a:blip r:embed="rId5"/>
                <a:stretch>
                  <a:fillRect l="-1139" t="-372" r="-1352" b="-78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3" name="image53.png" descr="Une image contenant ligne, diagramme, Police&#10;&#10;Description générée automatiquement">
            <a:extLst>
              <a:ext uri="{FF2B5EF4-FFF2-40B4-BE49-F238E27FC236}">
                <a16:creationId xmlns:a16="http://schemas.microsoft.com/office/drawing/2014/main" id="{323C6083-7C93-16A2-C782-79346B69E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133" y="3876916"/>
            <a:ext cx="2723618" cy="16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408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133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Thème Office</vt:lpstr>
      <vt:lpstr>9 - Angles</vt:lpstr>
      <vt:lpstr>9 - 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2025-06-03T18:41:52Z</dcterms:modified>
</cp:coreProperties>
</file>