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1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9999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03/06/2025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9 - Angles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5730049" y="787624"/>
            <a:ext cx="6143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kern="0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nature d’un angle, angles adjacents et supplémentaires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DA7A6FE-D9A3-7215-C94C-7147EE5D9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951" y="1735962"/>
            <a:ext cx="9377747" cy="2316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</a:pP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Associer chaque angle à sa nature.</a:t>
            </a:r>
            <a:b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kumimoji="0" lang="fr-FR" alt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 eaLnBrk="0" fontAlgn="base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  <a:buFontTx/>
              <a:buAutoNum type="arabicPeriod"/>
            </a:pPr>
            <a:endParaRPr lang="fr-FR" altLang="fr-FR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lnSpc>
                <a:spcPct val="114000"/>
              </a:lnSpc>
              <a:spcBef>
                <a:spcPts val="1440"/>
              </a:spcBef>
              <a:spcAft>
                <a:spcPts val="800"/>
              </a:spcAft>
            </a:pP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droit  	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plat 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obtus              </a:t>
            </a:r>
            <a:r>
              <a:rPr kumimoji="0" lang="fr-FR" altLang="fr-FR" sz="2400" b="1" i="0" u="none" strike="noStrike" cap="none" normalizeH="0" baseline="0" dirty="0">
                <a:ln>
                  <a:noFill/>
                </a:ln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kumimoji="0" lang="fr-FR" alt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aigu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4DBD1696-E14E-6CF7-E884-D21AC9CE34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2951" y="4493576"/>
                <a:ext cx="9781785" cy="19537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Pour chaque angle, indiquer s’il est : 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nul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aigu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droit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obtus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plat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ou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plein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 lvl="0" eaLnBrk="0" fontAlgn="base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a.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fr-FR" altLang="fr-F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fr-FR" altLang="fr-FR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ABC</m:t>
                        </m:r>
                        <m:r>
                          <m:rPr>
                            <m:nor/>
                          </m:rPr>
                          <a:rPr lang="fr-FR" altLang="fr-FR" sz="2400" b="0" i="0" dirty="0" smtClean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= 0°</a:t>
                </a:r>
                <a:r>
                  <a:rPr kumimoji="0" lang="fr-FR" altLang="fr-FR" sz="24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b.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fr-FR" altLang="fr-FR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IJK</m:t>
                        </m:r>
                      </m:e>
                    </m:acc>
                  </m:oMath>
                </a14:m>
                <a:r>
                  <a:rPr lang="fr-FR" alt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 127°</a:t>
                </a:r>
                <a:r>
                  <a:rPr kumimoji="0" lang="fr-FR" altLang="fr-FR" sz="24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 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c. </a:t>
                </a:r>
                <a:r>
                  <a:rPr kumimoji="0" lang="fr-FR" altLang="fr-FR" sz="2400" b="1" i="0" u="none" strike="noStrike" cap="none" normalizeH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fr-FR" altLang="fr-FR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PL</m:t>
                        </m:r>
                        <m:r>
                          <m:rPr>
                            <m:nor/>
                          </m:rPr>
                          <a:rPr lang="fr-FR" altLang="fr-FR" sz="2400" b="0" i="0" dirty="0" smtClean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fr-FR" altLang="fr-FR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= 180°</a:t>
                </a:r>
              </a:p>
              <a:p>
                <a:pPr lvl="0" eaLnBrk="0" fontAlgn="base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d. </a:t>
                </a:r>
                <a:r>
                  <a:rPr kumimoji="0" lang="fr-FR" altLang="fr-FR" sz="2400" b="1" i="0" u="none" strike="noStrike" cap="none" normalizeH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fr-FR" altLang="fr-FR" sz="2400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DEF</m:t>
                        </m:r>
                        <m:r>
                          <m:rPr>
                            <m:nor/>
                          </m:rPr>
                          <a:rPr lang="fr-FR" altLang="fr-FR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fr-FR" alt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= 360°</a:t>
                </a:r>
                <a:r>
                  <a:rPr kumimoji="0" lang="fr-FR" altLang="fr-FR" sz="24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</a:t>
                </a:r>
                <a:r>
                  <a:rPr kumimoji="0" lang="fr-FR" altLang="fr-FR" sz="2400" b="1" i="0" u="none" strike="noStrike" cap="none" normalizeH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e.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fr-FR" altLang="fr-F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fr-FR" altLang="fr-FR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STR</m:t>
                        </m:r>
                      </m:e>
                    </m:acc>
                  </m:oMath>
                </a14:m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= 36°                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f.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kumimoji="0" lang="fr-FR" altLang="fr-F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a:rPr kumimoji="0" lang="fr-FR" altLang="fr-F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m:rPr>
                            <m:sty m:val="p"/>
                          </m:rPr>
                          <a:rPr kumimoji="0" lang="fr-FR" altLang="fr-FR" sz="24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O</m:t>
                        </m:r>
                        <m:r>
                          <a:rPr kumimoji="0" lang="fr-FR" altLang="fr-FR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= 90°</a:t>
                </a:r>
              </a:p>
            </p:txBody>
          </p:sp>
        </mc:Choice>
        <mc:Fallback xmlns="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4DBD1696-E14E-6CF7-E884-D21AC9CE34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2951" y="4493576"/>
                <a:ext cx="9781785" cy="1953740"/>
              </a:xfrm>
              <a:prstGeom prst="rect">
                <a:avLst/>
              </a:prstGeom>
              <a:blipFill>
                <a:blip r:embed="rId5"/>
                <a:stretch>
                  <a:fillRect l="-935" b="-56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 9">
            <a:extLst>
              <a:ext uri="{FF2B5EF4-FFF2-40B4-BE49-F238E27FC236}">
                <a16:creationId xmlns:a16="http://schemas.microsoft.com/office/drawing/2014/main" id="{36F3EB83-7BA8-34D7-F0EB-86EF2B424B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5104" y="2410422"/>
            <a:ext cx="6669889" cy="105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087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9 - Angles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5730049" y="787624"/>
            <a:ext cx="6143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kern="0" dirty="0">
                <a:solidFill>
                  <a:srgbClr val="0099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La nature d’un angle, angles adjacents et supplémentaires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2">
                <a:extLst>
                  <a:ext uri="{FF2B5EF4-FFF2-40B4-BE49-F238E27FC236}">
                    <a16:creationId xmlns:a16="http://schemas.microsoft.com/office/drawing/2014/main" id="{7D76826E-84CC-0EFB-E9AC-16BE837241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077" y="1829316"/>
                <a:ext cx="8568288" cy="16416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eaLnBrk="0" fontAlgn="base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</a:pP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QCM  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Pour que les angles </a:t>
                </a:r>
                <a:r>
                  <a:rPr kumimoji="0" lang="fr-FR" altLang="fr-FR" sz="24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240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fr-FR" altLang="fr-FR" sz="2400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RST</m:t>
                        </m:r>
                        <m:r>
                          <m:rPr>
                            <m:nor/>
                          </m:rPr>
                          <a:rPr lang="fr-FR" altLang="fr-FR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fr-FR" alt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et </a:t>
                </a:r>
                <a:r>
                  <a:rPr kumimoji="0" lang="fr-FR" altLang="fr-FR" sz="24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fr-FR" altLang="fr-FR" sz="2400" b="0" i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TSU</m:t>
                        </m:r>
                        <m:r>
                          <m:rPr>
                            <m:nor/>
                          </m:rPr>
                          <a:rPr lang="fr-FR" altLang="fr-FR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fr-FR" alt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soient supplémentaires, l’angle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fr-FR" altLang="fr-FR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fr-FR" altLang="fr-FR" sz="24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RST</m:t>
                        </m:r>
                        <m:r>
                          <m:rPr>
                            <m:nor/>
                          </m:rPr>
                          <a:rPr lang="fr-FR" altLang="fr-FR" sz="2400" dirty="0"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doit mesurer : </a:t>
                </a:r>
              </a:p>
              <a:p>
                <a:pPr algn="ctr" eaLnBrk="0" fontAlgn="base" hangingPunct="0">
                  <a:lnSpc>
                    <a:spcPct val="114000"/>
                  </a:lnSpc>
                  <a:spcBef>
                    <a:spcPts val="1440"/>
                  </a:spcBef>
                  <a:spcAft>
                    <a:spcPts val="800"/>
                  </a:spcAft>
                </a:pP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118°                   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108°                   </a:t>
                </a:r>
                <a:r>
                  <a:rPr kumimoji="0" lang="fr-FR" altLang="fr-FR" sz="24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r>
                  <a:rPr kumimoji="0" lang="fr-FR" altLang="fr-FR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18°</a:t>
                </a:r>
              </a:p>
            </p:txBody>
          </p:sp>
        </mc:Choice>
        <mc:Fallback xmlns="">
          <p:sp>
            <p:nvSpPr>
              <p:cNvPr id="6" name="Rectangle 2">
                <a:extLst>
                  <a:ext uri="{FF2B5EF4-FFF2-40B4-BE49-F238E27FC236}">
                    <a16:creationId xmlns:a16="http://schemas.microsoft.com/office/drawing/2014/main" id="{7D76826E-84CC-0EFB-E9AC-16BE837241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2077" y="1829316"/>
                <a:ext cx="8568288" cy="1641603"/>
              </a:xfrm>
              <a:prstGeom prst="rect">
                <a:avLst/>
              </a:prstGeom>
              <a:blipFill>
                <a:blip r:embed="rId5"/>
                <a:stretch>
                  <a:fillRect l="-1139" t="-372" r="-1352" b="-78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3" name="image53.png" descr="Une image contenant ligne, diagramme, Police&#10;&#10;Description générée automatiquement">
            <a:extLst>
              <a:ext uri="{FF2B5EF4-FFF2-40B4-BE49-F238E27FC236}">
                <a16:creationId xmlns:a16="http://schemas.microsoft.com/office/drawing/2014/main" id="{323C6083-7C93-16A2-C782-79346B69E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133" y="3876916"/>
            <a:ext cx="2723618" cy="161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4089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133</Words>
  <Application>Microsoft Office PowerPoint</Application>
  <PresentationFormat>Grand écran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Cambria Math</vt:lpstr>
      <vt:lpstr>Thème Office</vt:lpstr>
      <vt:lpstr>9 - Angles</vt:lpstr>
      <vt:lpstr>9 - Angles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9</cp:revision>
  <dcterms:created xsi:type="dcterms:W3CDTF">2025-04-02T15:00:01Z</dcterms:created>
  <dcterms:modified xsi:type="dcterms:W3CDTF">2025-06-03T18:41:52Z</dcterms:modified>
</cp:coreProperties>
</file>