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3"/>
            <a:ext cx="5387029" cy="971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notion d’angle et la comparaison de deux angles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9B6986D-3169-E78B-AB36-1E319487FB6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26473" y="2822023"/>
            <a:ext cx="6802582" cy="48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</a:pPr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C6FC6CEA-3889-7A4E-798F-F176F2A90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850" y="1685212"/>
                <a:ext cx="6802582" cy="428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 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On considère l’angle ci-contre.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Quel est son sommet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Quels sont ses côtés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Nommer cet angle de deux manières différentes.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endParaRPr kumimoji="0" lang="fr-FR" altLang="fr-FR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36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 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Tracer un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24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fr-FR" altLang="fr-FR" sz="2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DEF</m:t>
                        </m:r>
                        <m:r>
                          <m:rPr>
                            <m:nor/>
                          </m:rPr>
                          <a:rPr lang="fr-FR" altLang="fr-FR" sz="240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C6FC6CEA-3889-7A4E-798F-F176F2A908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0850" y="1685212"/>
                <a:ext cx="6802582" cy="4287199"/>
              </a:xfrm>
              <a:prstGeom prst="rect">
                <a:avLst/>
              </a:prstGeom>
              <a:blipFill>
                <a:blip r:embed="rId5"/>
                <a:stretch>
                  <a:fillRect l="-1435" t="-142" b="-28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 9">
            <a:extLst>
              <a:ext uri="{FF2B5EF4-FFF2-40B4-BE49-F238E27FC236}">
                <a16:creationId xmlns:a16="http://schemas.microsoft.com/office/drawing/2014/main" id="{1F1FD2F5-C051-5A13-F957-0B17945C3C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8013" y="2068511"/>
            <a:ext cx="2645816" cy="199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48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9 - 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2025-06-03T18:40:18Z</dcterms:modified>
</cp:coreProperties>
</file>