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6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Symétrie axiale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008BB7C-D02A-FDB1-D21C-0301A4300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296" y="1519179"/>
            <a:ext cx="2534298" cy="211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1">
            <a:extLst>
              <a:ext uri="{FF2B5EF4-FFF2-40B4-BE49-F238E27FC236}">
                <a16:creationId xmlns:a16="http://schemas.microsoft.com/office/drawing/2014/main" id="{8E23AAC3-3C8D-7012-A5AE-265F918AA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32" y="4684220"/>
            <a:ext cx="6819984" cy="182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677E333-ABA4-24C4-977D-32CD660F8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16" y="1650395"/>
            <a:ext cx="6833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Quelle est la droite perpendiculaire à la droite (d) 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3D771D-CD35-621E-EBF4-9CA114C4F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16" y="4069226"/>
            <a:ext cx="91894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Dans quel cas la droite (d) passe-t-elle par le milieu du segment [AB] ?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Symétrie axiale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75DF4E1-52C7-C13B-A12A-05C662322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303" y="1620564"/>
            <a:ext cx="8942414" cy="1223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Léo a dessiné en bleu le symétrique du bateau par rapport à l’axe. </a:t>
            </a:r>
          </a:p>
          <a:p>
            <a:pPr marR="0" lvl="0" indent="446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 réponse est-elle juste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49" name="Image 1">
            <a:extLst>
              <a:ext uri="{FF2B5EF4-FFF2-40B4-BE49-F238E27FC236}">
                <a16:creationId xmlns:a16="http://schemas.microsoft.com/office/drawing/2014/main" id="{495D29CD-56ED-6748-A2A5-9E279E580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595" y="2583638"/>
            <a:ext cx="8224809" cy="332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2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Symétrie axiale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16557C47-C2BF-17C3-DC47-22E6FB750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677" y="1672541"/>
            <a:ext cx="6703695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les exercices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à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on utilise le schéma suivant.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a placé des points dans ce quadrillage.</a:t>
            </a:r>
          </a:p>
        </p:txBody>
      </p:sp>
      <p:pic>
        <p:nvPicPr>
          <p:cNvPr id="3073" name="Image 1">
            <a:extLst>
              <a:ext uri="{FF2B5EF4-FFF2-40B4-BE49-F238E27FC236}">
                <a16:creationId xmlns:a16="http://schemas.microsoft.com/office/drawing/2014/main" id="{DB6CD410-CC7B-1ECE-D1AC-FA9E68505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892" y="2446132"/>
            <a:ext cx="3732027" cy="334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680EDCA-9EF2-30C9-4B5E-3522056CE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677" y="2845292"/>
            <a:ext cx="6879265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Quel est le symétrique du point E par rapport à la droite rouge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Quel est le symétrique du point G par rapport à la droite rouge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Quel est le symétrique du point A par rapport à la droite rouge ?</a:t>
            </a:r>
          </a:p>
        </p:txBody>
      </p:sp>
    </p:spTree>
    <p:extLst>
      <p:ext uri="{BB962C8B-B14F-4D97-AF65-F5344CB8AC3E}">
        <p14:creationId xmlns:p14="http://schemas.microsoft.com/office/powerpoint/2010/main" val="6462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Symétrie axiale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5E99738-E89C-82C0-0527-37733A2F6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279" y="1703015"/>
            <a:ext cx="72150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Indiquer le nombre d’axes de symétrie de cette figure.</a:t>
            </a:r>
          </a:p>
        </p:txBody>
      </p:sp>
      <p:pic>
        <p:nvPicPr>
          <p:cNvPr id="4097" name="Image 1">
            <a:extLst>
              <a:ext uri="{FF2B5EF4-FFF2-40B4-BE49-F238E27FC236}">
                <a16:creationId xmlns:a16="http://schemas.microsoft.com/office/drawing/2014/main" id="{37EF1243-54CC-DC4F-73AB-F556A08D5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05" y="2252323"/>
            <a:ext cx="3038231" cy="295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1158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146</Words>
  <Application>Microsoft Office PowerPoint</Application>
  <PresentationFormat>Grand écran</PresentationFormat>
  <Paragraphs>14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JanoSansPro-SemiBold</vt:lpstr>
      <vt:lpstr>Thème Office</vt:lpstr>
      <vt:lpstr>10 - Symétrie axiale</vt:lpstr>
      <vt:lpstr>10 - Symétrie axiale</vt:lpstr>
      <vt:lpstr>10 - Symétrie axiale</vt:lpstr>
      <vt:lpstr>10 - Symétrie axiale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2025-06-10T08:59:21Z</dcterms:modified>
</cp:coreProperties>
</file>