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Symétrie axiale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2853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symétrie axiale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B7AC1E1-5DEF-4859-CC8C-F95FF2F2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379" y="1672661"/>
            <a:ext cx="41852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Vrai ou faux ?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E9713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considère la figure suivante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121" name="Image 1">
            <a:extLst>
              <a:ext uri="{FF2B5EF4-FFF2-40B4-BE49-F238E27FC236}">
                <a16:creationId xmlns:a16="http://schemas.microsoft.com/office/drawing/2014/main" id="{89153B0B-FEC0-5566-2308-895AEDC78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942" y="1804779"/>
            <a:ext cx="5956574" cy="272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E9A48734-6E22-D384-2A21-422029B86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922" y="5053221"/>
            <a:ext cx="847738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pingouins 1 et 3 sont symétriques par rapport à la droite (d).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pingouins 1 et 2 sont symétriques par rapport à la droite (e).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JanoSansPro-SemiBold"/>
              </a:rPr>
              <a:t>Symétrie axiale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B793660-0476-E4E4-67F5-54BD840F2F23}"/>
              </a:ext>
            </a:extLst>
          </p:cNvPr>
          <p:cNvSpPr txBox="1"/>
          <p:nvPr/>
        </p:nvSpPr>
        <p:spPr>
          <a:xfrm>
            <a:off x="6001407" y="787624"/>
            <a:ext cx="2853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symétrie axiale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A5C8574-5532-E02B-88B3-9EB3778D7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490" y="1630519"/>
            <a:ext cx="93090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considère la figure suivante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Recopier et compléter chaque phrase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5" name="Image 1">
            <a:extLst>
              <a:ext uri="{FF2B5EF4-FFF2-40B4-BE49-F238E27FC236}">
                <a16:creationId xmlns:a16="http://schemas.microsoft.com/office/drawing/2014/main" id="{979EA6FF-4036-EC8E-876D-571929DBC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506" y="2461516"/>
            <a:ext cx="4771004" cy="333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348B0514-DE68-5C5B-587C-728CB043D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65" y="2385315"/>
            <a:ext cx="51060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symétrique de U par rapport à la droite (d</a:t>
            </a:r>
            <a:r>
              <a:rPr kumimoji="0" lang="fr-FR" altLang="fr-FR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est ... 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points M et B sont symétriques par rapport à la droite … 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symétrique de A par rapport à la droite (d</a:t>
            </a:r>
            <a:r>
              <a:rPr kumimoji="0" lang="fr-FR" altLang="fr-FR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est ... 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symétrique de E par rapport à la droite (d</a:t>
            </a:r>
            <a:r>
              <a:rPr kumimoji="0" lang="fr-FR" altLang="fr-FR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est ... .</a:t>
            </a:r>
          </a:p>
        </p:txBody>
      </p:sp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141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JanoSansPro-SemiBold</vt:lpstr>
      <vt:lpstr>Thème Office</vt:lpstr>
      <vt:lpstr>10 - Symétrie axiale</vt:lpstr>
      <vt:lpstr>10 - Symétrie axiale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2025-06-10T08:59:55Z</dcterms:modified>
</cp:coreProperties>
</file>