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5424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propriétés de la symétrie axiale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9D878942-A4F6-50A4-9DD4-243BAA75AF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7268" y="1602745"/>
                <a:ext cx="6119348" cy="46628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Les triangles GAF et ORB sont symétriques par rapport à la droite (d).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24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Quel est le symétrique du segment [FA] par rapport à la droite (d)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24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Donner la mesure de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ROB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24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Quelle est la longueur BO ?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24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Donner la mesure de l’angle</a:t>
                </a:r>
                <a:r>
                  <a:rPr kumimoji="0" lang="fr-FR" altLang="fr-FR" sz="24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RBO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ts val="2400"/>
                  </a:spcBef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5.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Quelle est la longueur OR ?</a:t>
                </a:r>
              </a:p>
            </p:txBody>
          </p:sp>
        </mc:Choice>
        <mc:Fallback xmlns="">
          <p:sp>
            <p:nvSpPr>
              <p:cNvPr id="6" name="Rectangle 2">
                <a:extLst>
                  <a:ext uri="{FF2B5EF4-FFF2-40B4-BE49-F238E27FC236}">
                    <a16:creationId xmlns:a16="http://schemas.microsoft.com/office/drawing/2014/main" id="{9D878942-A4F6-50A4-9DD4-243BAA75AF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7268" y="1602745"/>
                <a:ext cx="6119348" cy="4662815"/>
              </a:xfrm>
              <a:prstGeom prst="rect">
                <a:avLst/>
              </a:prstGeom>
              <a:blipFill>
                <a:blip r:embed="rId5"/>
                <a:stretch>
                  <a:fillRect l="-1494" t="-784" r="-1892" b="-27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69" name="Image 1">
            <a:extLst>
              <a:ext uri="{FF2B5EF4-FFF2-40B4-BE49-F238E27FC236}">
                <a16:creationId xmlns:a16="http://schemas.microsoft.com/office/drawing/2014/main" id="{F9B119A5-4209-F583-3FBC-CD1FE88F4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233" y="1700336"/>
            <a:ext cx="4305171" cy="446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79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Cambria Math</vt:lpstr>
      <vt:lpstr>JanoSansPro-SemiBold</vt:lpstr>
      <vt:lpstr>Thème Office</vt:lpstr>
      <vt:lpstr>10 - Symétrie axiale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2025-06-10T09:00:21Z</dcterms:modified>
</cp:coreProperties>
</file>