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6" r:id="rId2"/>
    <p:sldId id="259" r:id="rId3"/>
    <p:sldId id="267" r:id="rId4"/>
    <p:sldId id="268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E97132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Cercles et triangles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87586506-28BA-487F-7356-069428B9E5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496" y="1647102"/>
            <a:ext cx="35002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On considère la figure  : </a:t>
            </a:r>
          </a:p>
        </p:txBody>
      </p:sp>
      <p:pic>
        <p:nvPicPr>
          <p:cNvPr id="1025" name="Image 1">
            <a:extLst>
              <a:ext uri="{FF2B5EF4-FFF2-40B4-BE49-F238E27FC236}">
                <a16:creationId xmlns:a16="http://schemas.microsoft.com/office/drawing/2014/main" id="{9B6BF8C0-29EA-B774-F181-809402563F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757" y="2216352"/>
            <a:ext cx="3010982" cy="1688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C6543C3C-B500-B3D3-033C-5AD57ABBF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881" y="4091406"/>
            <a:ext cx="5820054" cy="2005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Recopier et compléter.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droite qui passe par A et B se note … 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segment d’extrémités A et C se note … et sa longueur se note … .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42938F57-C2F9-04C5-B66D-5ADB87C78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8612" y="1675198"/>
            <a:ext cx="4602898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On considère la figure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Quel est le centre du cercle 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Nommer un rayon du cercle.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Nommer un diamètre du cercle.</a:t>
            </a:r>
          </a:p>
        </p:txBody>
      </p:sp>
      <p:pic>
        <p:nvPicPr>
          <p:cNvPr id="2049" name="Image 1">
            <a:extLst>
              <a:ext uri="{FF2B5EF4-FFF2-40B4-BE49-F238E27FC236}">
                <a16:creationId xmlns:a16="http://schemas.microsoft.com/office/drawing/2014/main" id="{4CD042F7-16BD-87CF-89DF-43316D065D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932" y="2177314"/>
            <a:ext cx="2267364" cy="2157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E0BD455B-F7B4-4AAB-AB5D-6118D8D462B6}"/>
              </a:ext>
            </a:extLst>
          </p:cNvPr>
          <p:cNvCxnSpPr/>
          <p:nvPr/>
        </p:nvCxnSpPr>
        <p:spPr>
          <a:xfrm>
            <a:off x="6345936" y="1877934"/>
            <a:ext cx="0" cy="4285122"/>
          </a:xfrm>
          <a:prstGeom prst="line">
            <a:avLst/>
          </a:prstGeom>
          <a:ln>
            <a:solidFill>
              <a:srgbClr val="70AD4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02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Cercles et triangles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D9555CF7-F9FC-6771-3774-0C63F7440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4096" y="2567379"/>
            <a:ext cx="4141162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L’angle violet se nomme … 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L’angle vert se nomme … 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L’angle orange se nomme … .</a:t>
            </a:r>
          </a:p>
        </p:txBody>
      </p:sp>
      <p:pic>
        <p:nvPicPr>
          <p:cNvPr id="1028" name="Image 1">
            <a:extLst>
              <a:ext uri="{FF2B5EF4-FFF2-40B4-BE49-F238E27FC236}">
                <a16:creationId xmlns:a16="http://schemas.microsoft.com/office/drawing/2014/main" id="{0680EFBF-91EC-E2B4-47F9-03ABCE4665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659" y="2367236"/>
            <a:ext cx="2764873" cy="172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2">
            <a:extLst>
              <a:ext uri="{FF2B5EF4-FFF2-40B4-BE49-F238E27FC236}">
                <a16:creationId xmlns:a16="http://schemas.microsoft.com/office/drawing/2014/main" id="{5EFE1DFF-D1B4-2D7B-3AE2-3E1E52A8DB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359" y="1620564"/>
            <a:ext cx="461645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On considère la figure  suivante : </a:t>
            </a:r>
          </a:p>
          <a:p>
            <a:pPr indent="2651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Recopier et compléter.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8066F4-AFCD-84C4-43A3-49F8E7E00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53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6361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Cercles et triangles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51567369-475F-E077-05B0-40282C2EC9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792" y="3086129"/>
            <a:ext cx="5060441" cy="2499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Image 1">
            <a:extLst>
              <a:ext uri="{FF2B5EF4-FFF2-40B4-BE49-F238E27FC236}">
                <a16:creationId xmlns:a16="http://schemas.microsoft.com/office/drawing/2014/main" id="{2147A601-AB45-B1CA-E56D-2790A915E9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769" y="3124624"/>
            <a:ext cx="5021725" cy="246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5">
                <a:extLst>
                  <a:ext uri="{FF2B5EF4-FFF2-40B4-BE49-F238E27FC236}">
                    <a16:creationId xmlns:a16="http://schemas.microsoft.com/office/drawing/2014/main" id="{990258B6-6593-ADA9-C7F6-53FB1138C9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6974" y="1677270"/>
                <a:ext cx="6143605" cy="10815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rgbClr val="70AD47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4 </a:t>
                </a: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rgbClr val="E97132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a. 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Dans quelle figure l’angle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0" lang="fr-FR" altLang="fr-FR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0" lang="fr-FR" altLang="fr-FR" sz="24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DEF</m:t>
                        </m:r>
                        <m:r>
                          <a:rPr kumimoji="0" lang="fr-FR" altLang="fr-FR" sz="24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kumimoji="0" lang="fr-FR" altLang="fr-FR" sz="2400" b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est-il aigu ?</a:t>
                </a:r>
              </a:p>
              <a:p>
                <a:pPr marR="0" lvl="0" indent="265113" algn="l" defTabSz="914400" rtl="0" eaLnBrk="0" fontAlgn="base" latinLnBrk="0" hangingPunct="0">
                  <a:lnSpc>
                    <a:spcPct val="100000"/>
                  </a:lnSpc>
                  <a:spcBef>
                    <a:spcPts val="18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fr-FR" sz="2400" b="1" i="0" u="none" strike="noStrike" cap="none" normalizeH="0" baseline="0" dirty="0">
                    <a:ln>
                      <a:noFill/>
                    </a:ln>
                    <a:solidFill>
                      <a:srgbClr val="E97132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b. </a:t>
                </a:r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Dans quelle figure a-t-on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0" lang="fr-FR" altLang="fr-FR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0" lang="fr-FR" altLang="fr-FR" sz="24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DEF</m:t>
                        </m:r>
                        <m:r>
                          <a:rPr kumimoji="0" lang="fr-FR" altLang="fr-FR" sz="24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kumimoji="0" lang="fr-FR" altLang="fr-FR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 105° ?</a:t>
                </a:r>
              </a:p>
            </p:txBody>
          </p:sp>
        </mc:Choice>
        <mc:Fallback xmlns="">
          <p:sp>
            <p:nvSpPr>
              <p:cNvPr id="5" name="Rectangle 5">
                <a:extLst>
                  <a:ext uri="{FF2B5EF4-FFF2-40B4-BE49-F238E27FC236}">
                    <a16:creationId xmlns:a16="http://schemas.microsoft.com/office/drawing/2014/main" id="{990258B6-6593-ADA9-C7F6-53FB1138C9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76974" y="1677270"/>
                <a:ext cx="6143605" cy="1081578"/>
              </a:xfrm>
              <a:prstGeom prst="rect">
                <a:avLst/>
              </a:prstGeom>
              <a:blipFill>
                <a:blip r:embed="rId7"/>
                <a:stretch>
                  <a:fillRect l="-1587" t="-2809" r="-1786" b="-1236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1377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Cercles et triangles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D26F4E93-783F-33F9-8C6A-C7DD3519C8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562" y="1620564"/>
            <a:ext cx="5620769" cy="498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On considère les trois triangles suivants 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6511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Quel est le triangle équilatéral ? </a:t>
            </a:r>
          </a:p>
          <a:p>
            <a:pPr marL="265113" marR="0" lvl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Quel est le triangle isocèle ? </a:t>
            </a:r>
          </a:p>
          <a:p>
            <a:pPr marL="265113" marR="0" lvl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Quel est le triangle rectangle ?</a:t>
            </a:r>
          </a:p>
        </p:txBody>
      </p:sp>
      <p:pic>
        <p:nvPicPr>
          <p:cNvPr id="4097" name="Image 1">
            <a:extLst>
              <a:ext uri="{FF2B5EF4-FFF2-40B4-BE49-F238E27FC236}">
                <a16:creationId xmlns:a16="http://schemas.microsoft.com/office/drawing/2014/main" id="{9E196F06-3FA2-2B90-1CB1-CA144D492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084" y="2326007"/>
            <a:ext cx="6732717" cy="2205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27000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183</Words>
  <Application>Microsoft Office PowerPoint</Application>
  <PresentationFormat>Grand écran</PresentationFormat>
  <Paragraphs>37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Cambria Math</vt:lpstr>
      <vt:lpstr>Thème Office</vt:lpstr>
      <vt:lpstr>11 - Cercles et triangles</vt:lpstr>
      <vt:lpstr>11 - Cercles et triangles</vt:lpstr>
      <vt:lpstr>11 - Cercles et triangles</vt:lpstr>
      <vt:lpstr>11 - Cercles et triangles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6</cp:revision>
  <dcterms:created xsi:type="dcterms:W3CDTF">2025-04-02T15:00:01Z</dcterms:created>
  <dcterms:modified xsi:type="dcterms:W3CDTF">2025-06-10T13:33:43Z</dcterms:modified>
</cp:coreProperties>
</file>