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6" r:id="rId2"/>
    <p:sldId id="259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971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7586506-28BA-487F-7356-069428B9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96" y="1647102"/>
            <a:ext cx="3500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 : </a:t>
            </a:r>
          </a:p>
        </p:txBody>
      </p:sp>
      <p:pic>
        <p:nvPicPr>
          <p:cNvPr id="1025" name="Image 1">
            <a:extLst>
              <a:ext uri="{FF2B5EF4-FFF2-40B4-BE49-F238E27FC236}">
                <a16:creationId xmlns:a16="http://schemas.microsoft.com/office/drawing/2014/main" id="{9B6BF8C0-29EA-B774-F181-809402563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57" y="2216352"/>
            <a:ext cx="3010982" cy="168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6543C3C-B500-B3D3-033C-5AD57ABB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81" y="4091406"/>
            <a:ext cx="5820054" cy="200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Recopier et compléter.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droite qui passe par A et B se note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segment d’extrémités A et C se note … et sa longueur se note … 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2938F57-C2F9-04C5-B66D-5ADB87C7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12" y="1675198"/>
            <a:ext cx="460289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centre du cercle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Nommer un rayon du cercle.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Nommer un diamètre du cercle.</a:t>
            </a:r>
          </a:p>
        </p:txBody>
      </p:sp>
      <p:pic>
        <p:nvPicPr>
          <p:cNvPr id="2049" name="Image 1">
            <a:extLst>
              <a:ext uri="{FF2B5EF4-FFF2-40B4-BE49-F238E27FC236}">
                <a16:creationId xmlns:a16="http://schemas.microsoft.com/office/drawing/2014/main" id="{4CD042F7-16BD-87CF-89DF-43316D065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32" y="2177314"/>
            <a:ext cx="2267364" cy="215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0BD455B-F7B4-4AAB-AB5D-6118D8D462B6}"/>
              </a:ext>
            </a:extLst>
          </p:cNvPr>
          <p:cNvCxnSpPr/>
          <p:nvPr/>
        </p:nvCxnSpPr>
        <p:spPr>
          <a:xfrm>
            <a:off x="6345936" y="1877934"/>
            <a:ext cx="0" cy="4285122"/>
          </a:xfrm>
          <a:prstGeom prst="line">
            <a:avLst/>
          </a:prstGeom>
          <a:ln>
            <a:solidFill>
              <a:srgbClr val="70AD4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D9555CF7-F9FC-6771-3774-0C63F7440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096" y="2567379"/>
            <a:ext cx="414116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L’angle violet se nomme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L’angle vert se nomme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L’angle orange se nomme … .</a:t>
            </a:r>
          </a:p>
        </p:txBody>
      </p:sp>
      <p:pic>
        <p:nvPicPr>
          <p:cNvPr id="1028" name="Image 1">
            <a:extLst>
              <a:ext uri="{FF2B5EF4-FFF2-40B4-BE49-F238E27FC236}">
                <a16:creationId xmlns:a16="http://schemas.microsoft.com/office/drawing/2014/main" id="{0680EFBF-91EC-E2B4-47F9-03ABCE466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659" y="2367236"/>
            <a:ext cx="2764873" cy="17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5EFE1DFF-D1B4-2D7B-3AE2-3E1E52A8D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59" y="1620564"/>
            <a:ext cx="46164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 suivante : </a:t>
            </a:r>
          </a:p>
          <a:p>
            <a:pPr indent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Recopier et compléter.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8066F4-AFCD-84C4-43A3-49F8E7E0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5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51567369-475F-E077-05B0-40282C2EC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92" y="3086129"/>
            <a:ext cx="5060441" cy="249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 1">
            <a:extLst>
              <a:ext uri="{FF2B5EF4-FFF2-40B4-BE49-F238E27FC236}">
                <a16:creationId xmlns:a16="http://schemas.microsoft.com/office/drawing/2014/main" id="{2147A601-AB45-B1CA-E56D-2790A915E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69" y="3124624"/>
            <a:ext cx="5021725" cy="246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990258B6-6593-ADA9-C7F6-53FB1138C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974" y="1677270"/>
                <a:ext cx="6143605" cy="10815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a.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Dans quelle figure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DEF</m:t>
                        </m:r>
                        <m: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est-il aigu ?</a:t>
                </a:r>
              </a:p>
              <a:p>
                <a:pPr marR="0" lvl="0" indent="265113" algn="l" defTabSz="914400" rtl="0" eaLnBrk="0" fontAlgn="base" latinLnBrk="0" hangingPunct="0">
                  <a:lnSpc>
                    <a:spcPct val="100000"/>
                  </a:lnSpc>
                  <a:spcBef>
                    <a:spcPts val="18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Dans quelle figure a-t-on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DEF</m:t>
                        </m:r>
                        <m: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105° ?</a:t>
                </a:r>
              </a:p>
            </p:txBody>
          </p:sp>
        </mc:Choice>
        <mc:Fallback xmlns=""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990258B6-6593-ADA9-C7F6-53FB1138C9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6974" y="1677270"/>
                <a:ext cx="6143605" cy="1081578"/>
              </a:xfrm>
              <a:prstGeom prst="rect">
                <a:avLst/>
              </a:prstGeom>
              <a:blipFill>
                <a:blip r:embed="rId7"/>
                <a:stretch>
                  <a:fillRect l="-1587" t="-2809" r="-1786" b="-123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37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26F4E93-783F-33F9-8C6A-C7DD3519C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62" y="1620564"/>
            <a:ext cx="5620769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les trois triangles suivants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triangle équilatéral ?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triangle isocèle ?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triangle rectangle ?</a:t>
            </a:r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9E196F06-3FA2-2B90-1CB1-CA144D49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84" y="2326007"/>
            <a:ext cx="6732717" cy="220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700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183</Words>
  <Application>Microsoft Office PowerPoint</Application>
  <PresentationFormat>Grand écran</PresentationFormat>
  <Paragraphs>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Cambria Math</vt:lpstr>
      <vt:lpstr>Thème Office</vt:lpstr>
      <vt:lpstr>11 - Cercles et triangles</vt:lpstr>
      <vt:lpstr>11 - Cercles et triangles</vt:lpstr>
      <vt:lpstr>11 - Cercles et triangles</vt:lpstr>
      <vt:lpstr>11 - Cercles et triangles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2025-06-10T13:33:43Z</dcterms:modified>
</cp:coreProperties>
</file>