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9713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638762"/>
            <a:ext cx="5291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somme des mesures des angles d’un triangle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BF67887-5C01-B2E2-4ABB-99A009838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199" y="1681962"/>
            <a:ext cx="669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Dans chaque cas, calculer la mesure manquante :</a:t>
            </a:r>
          </a:p>
        </p:txBody>
      </p:sp>
      <p:pic>
        <p:nvPicPr>
          <p:cNvPr id="7169" name="Image 1">
            <a:extLst>
              <a:ext uri="{FF2B5EF4-FFF2-40B4-BE49-F238E27FC236}">
                <a16:creationId xmlns:a16="http://schemas.microsoft.com/office/drawing/2014/main" id="{7058072D-7712-4728-FD8A-6A35156A0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006" y="2178197"/>
            <a:ext cx="5370801" cy="218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CBE32566-F448-392A-CDE4-58468361F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315" y="4574396"/>
                <a:ext cx="11119252" cy="1954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Dans chacun des cas ci-dessous, les angles donnés peuvent-ils être les trois angles d’un triangle ?</a:t>
                </a: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11° ; 17° et 152°                         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83° ; 65° et 33°</a:t>
                </a:r>
              </a:p>
              <a:p>
                <a:pPr lvl="0" eaLnBrk="0" fontAlgn="base" hangingPunct="0">
                  <a:spcBef>
                    <a:spcPts val="3000"/>
                  </a:spcBef>
                  <a:spcAft>
                    <a:spcPct val="0"/>
                  </a:spcAft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Peut-on tracer un triangle EDF isocèle en E tel que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DEF</m:t>
                        </m:r>
                        <m: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 48° 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altLang="fr-FR" sz="2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F</m:t>
                        </m:r>
                        <m:r>
                          <m:rPr>
                            <m:sty m:val="p"/>
                          </m:rPr>
                          <a:rPr lang="fr-FR" altLang="fr-FR" sz="2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E</m:t>
                        </m:r>
                        <m:r>
                          <a:rPr lang="fr-FR" altLang="fr-FR" sz="2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 66°.</a:t>
                </a:r>
              </a:p>
            </p:txBody>
          </p:sp>
        </mc:Choice>
        <mc:Fallback xmlns="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CBE32566-F448-392A-CDE4-58468361F2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7315" y="4574396"/>
                <a:ext cx="11119252" cy="1954381"/>
              </a:xfrm>
              <a:prstGeom prst="rect">
                <a:avLst/>
              </a:prstGeom>
              <a:blipFill>
                <a:blip r:embed="rId6"/>
                <a:stretch>
                  <a:fillRect l="-822" t="-2181" b="-68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81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11 - Cercles et triangles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2025-06-10T13:35:49Z</dcterms:modified>
</cp:coreProperties>
</file>