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97132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Cercles et triangles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2640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cercle et le disque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A1BF90E-ACA9-D0C3-10F3-1B1A4BFA0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554" y="1548127"/>
            <a:ext cx="6559330" cy="468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Recopier et compléter :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 est … du cercle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ench Script MT" panose="03020402040607040605" pitchFamily="66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kumimoji="0" lang="fr-FR" altLang="fr-FR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      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KA = … cm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MD = … cm                    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[KM] est … du cercle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ench Script MT" panose="03020402040607040605" pitchFamily="66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kumimoji="0" lang="fr-FR" altLang="fr-FR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 segment … est un diamètre du cercle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rench Script MT" panose="03020402040607040605" pitchFamily="66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kumimoji="0" lang="fr-FR" altLang="fr-FR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 point E appartient au … de centre 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Recopier et compléter avec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;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: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BF … 6 cm                </a:t>
            </a:r>
            <a:r>
              <a:rPr kumimoji="0" lang="en-US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kumimoji="0" lang="en-US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BE … 6 cm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1" name="Image 1">
            <a:extLst>
              <a:ext uri="{FF2B5EF4-FFF2-40B4-BE49-F238E27FC236}">
                <a16:creationId xmlns:a16="http://schemas.microsoft.com/office/drawing/2014/main" id="{E783C2D7-6680-8963-FA86-F1DB455F0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94" y="2115408"/>
            <a:ext cx="4791366" cy="3019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6D561EBA-469F-D7A1-4A58-5ACF80C2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01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F6196A1-5FD1-D171-2D24-E6F6AFBE0481}"/>
              </a:ext>
            </a:extLst>
          </p:cNvPr>
          <p:cNvSpPr txBox="1"/>
          <p:nvPr/>
        </p:nvSpPr>
        <p:spPr>
          <a:xfrm>
            <a:off x="293344" y="1548127"/>
            <a:ext cx="43965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considère la figure suivante : 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100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French Script MT</vt:lpstr>
      <vt:lpstr>Thème Office</vt:lpstr>
      <vt:lpstr>11 - Cercles et triangles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2025-06-10T13:34:25Z</dcterms:modified>
</cp:coreProperties>
</file>