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E97132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Cercles et triangles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11917" y="634398"/>
            <a:ext cx="58437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2800" b="1" kern="0" dirty="0"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Les médiatrices et le cercle circonscrit à un triangle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2FF57C15-FEAD-51D7-AC0C-7EDBBA9BB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449" y="2842971"/>
            <a:ext cx="3258920" cy="282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3" name="Image 1">
            <a:extLst>
              <a:ext uri="{FF2B5EF4-FFF2-40B4-BE49-F238E27FC236}">
                <a16:creationId xmlns:a16="http://schemas.microsoft.com/office/drawing/2014/main" id="{83C72665-8BE3-9A92-A619-DC56E8B5E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858" y="2969062"/>
            <a:ext cx="2872601" cy="2729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95EB2FD5-4D99-B5C7-EB2B-EBF43EB4E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657" y="2007293"/>
            <a:ext cx="50932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Quelle est la couleur de la droite qui est une médiatrice du triangle ABC ?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B61F271-7F7C-9C70-7E3A-DBF150C40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7138" y="2007293"/>
            <a:ext cx="431422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Quel est le cercle circonscrit au triangle ABC ?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7EE67E3-D2E4-7B8E-14A7-3453ABEBD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352" y="5608711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24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FC114405-67B2-B837-A45C-2745615F3904}"/>
              </a:ext>
            </a:extLst>
          </p:cNvPr>
          <p:cNvCxnSpPr/>
          <p:nvPr/>
        </p:nvCxnSpPr>
        <p:spPr>
          <a:xfrm>
            <a:off x="6096000" y="2126512"/>
            <a:ext cx="0" cy="3572539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6850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42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11 - Cercles et triangles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6</cp:revision>
  <dcterms:created xsi:type="dcterms:W3CDTF">2025-04-02T15:00:01Z</dcterms:created>
  <dcterms:modified xsi:type="dcterms:W3CDTF">2025-06-10T13:36:22Z</dcterms:modified>
</cp:coreProperties>
</file>