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E97132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Cercles et triangles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20361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i="0" u="none" strike="noStrike" baseline="0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triangles</a:t>
            </a:r>
            <a:endParaRPr lang="fr-FR" sz="2800" b="1" dirty="0">
              <a:solidFill>
                <a:srgbClr val="0099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1B054A4-55A9-5C13-55A5-E5C9A4556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649" y="3171477"/>
            <a:ext cx="6728482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3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On considère la figure ci-contre. </a:t>
            </a:r>
          </a:p>
          <a:p>
            <a:pPr marR="0" lvl="0" indent="265113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Donner la nature du triangle BCD.</a:t>
            </a:r>
          </a:p>
          <a:p>
            <a:pPr marR="0" lvl="0" indent="265113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Donner la nature du triangle ABE.</a:t>
            </a:r>
          </a:p>
          <a:p>
            <a:pPr marR="0" lvl="0" indent="265113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Donner la nature du triangle GBE.</a:t>
            </a:r>
          </a:p>
          <a:p>
            <a:pPr marL="265113" marR="0" lvl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Vrai ou faux ?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265113" marR="0" lvl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 Le triangle BDG est un triangle isocèle. 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145" name="Image 1">
            <a:extLst>
              <a:ext uri="{FF2B5EF4-FFF2-40B4-BE49-F238E27FC236}">
                <a16:creationId xmlns:a16="http://schemas.microsoft.com/office/drawing/2014/main" id="{6782363C-AAAB-390C-E7D8-DD8B4D1CEF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6131" y="3196837"/>
            <a:ext cx="3160283" cy="296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C7CE1EB4-71E8-0FB0-E7E3-DEBD0018992E}"/>
              </a:ext>
            </a:extLst>
          </p:cNvPr>
          <p:cNvSpPr txBox="1"/>
          <p:nvPr/>
        </p:nvSpPr>
        <p:spPr>
          <a:xfrm>
            <a:off x="905695" y="1633302"/>
            <a:ext cx="10556203" cy="12157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Tracer à main levée un triangle STU isocèle en U. Coder la figure.</a:t>
            </a:r>
          </a:p>
          <a:p>
            <a:pPr eaLnBrk="0" fontAlgn="base" hangingPunct="0">
              <a:spcBef>
                <a:spcPts val="3000"/>
              </a:spcBef>
              <a:spcAft>
                <a:spcPct val="0"/>
              </a:spcAft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Tracer à main levée un triangle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rectangle en E. Coder la figure.</a:t>
            </a:r>
          </a:p>
        </p:txBody>
      </p:sp>
    </p:spTree>
    <p:extLst>
      <p:ext uri="{BB962C8B-B14F-4D97-AF65-F5344CB8AC3E}">
        <p14:creationId xmlns:p14="http://schemas.microsoft.com/office/powerpoint/2010/main" val="4995356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89</Words>
  <Application>Microsoft Office PowerPoint</Application>
  <PresentationFormat>Grand écran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Times New Roman</vt:lpstr>
      <vt:lpstr>Thème Office</vt:lpstr>
      <vt:lpstr>11 - Cercles et triangles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6</cp:revision>
  <dcterms:created xsi:type="dcterms:W3CDTF">2025-04-02T15:00:01Z</dcterms:created>
  <dcterms:modified xsi:type="dcterms:W3CDTF">2025-06-10T13:35:02Z</dcterms:modified>
</cp:coreProperties>
</file>