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9" r:id="rId4"/>
    <p:sldId id="266" r:id="rId5"/>
    <p:sldId id="27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D7D31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A513B-B6E6-4EB1-8047-0A63225BDE37}" v="80" dt="2025-05-19T20:37:13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15" name="Rectangle 11">
            <a:extLst>
              <a:ext uri="{FF2B5EF4-FFF2-40B4-BE49-F238E27FC236}">
                <a16:creationId xmlns:a16="http://schemas.microsoft.com/office/drawing/2014/main" id="{F25985ED-F99A-83C5-6FD6-5511AC48D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502" y="1620564"/>
            <a:ext cx="1062192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Parmi les unités :  </a:t>
            </a:r>
            <a:r>
              <a:rPr kumimoji="0" lang="fr-FR" altLang="zh-CN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km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</a:t>
            </a:r>
            <a:r>
              <a:rPr kumimoji="0" lang="fr-FR" altLang="zh-CN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</a:t>
            </a:r>
            <a:r>
              <a:rPr kumimoji="0" lang="fr-FR" altLang="zh-CN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cm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ou  </a:t>
            </a:r>
            <a:r>
              <a:rPr kumimoji="0" lang="fr-FR" altLang="zh-CN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mm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 choisir celle qui est la plus adaptée</a:t>
            </a:r>
            <a:b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pour mesurer 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a.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taille d’une fourmi                                        </a:t>
            </a: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hauteur d’un arbre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c.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distance entre deux villes                            </a:t>
            </a: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taille d’un nouveau-né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B7DDD96F-3562-288F-04AB-1E96E722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502" y="4091735"/>
            <a:ext cx="10269271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Recopier et compléter 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a.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km = … m 		          </a:t>
            </a: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m = … cm                        </a:t>
            </a: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cm = … mm 	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d.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dm = … cm                              </a:t>
            </a: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m = … mm 	                     </a:t>
            </a: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m = … dm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52E1B60-AC69-5E3F-4D78-03893E9E7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262" y="3642744"/>
            <a:ext cx="94813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Donner le périmètre et l’aire du rectangle rouge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182E27B-E4AB-85A9-D7B0-3EC9D4F347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2302" y="4319311"/>
            <a:ext cx="3764029" cy="18109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2">
                <a:extLst>
                  <a:ext uri="{FF2B5EF4-FFF2-40B4-BE49-F238E27FC236}">
                    <a16:creationId xmlns:a16="http://schemas.microsoft.com/office/drawing/2014/main" id="{12BDC859-88A1-661E-B5AC-11EFCD755D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2502" y="1633191"/>
                <a:ext cx="10269271" cy="11905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zh-CN" sz="2400" b="1" i="0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kumimoji="0" lang="fr-FR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Recopier et compléter :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zh-CN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a.  </a:t>
                </a:r>
                <a:r>
                  <a:rPr kumimoji="0" lang="fr-FR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 cm = … mm = … m                 </a:t>
                </a:r>
                <a:r>
                  <a:rPr kumimoji="0" lang="fr-FR" altLang="zh-CN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 </a:t>
                </a:r>
                <a:r>
                  <a:rPr kumimoji="0" lang="fr-FR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1 600 m = … km                </a:t>
                </a:r>
                <a:r>
                  <a:rPr kumimoji="0" lang="fr-FR" altLang="zh-CN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kumimoji="0" lang="fr-FR" altLang="zh-CN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altLang="zh-CN" sz="30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kumimoji="0" lang="fr-FR" altLang="zh-CN" sz="30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kumimoji="0" lang="fr-FR" altLang="zh-CN" sz="30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fr-FR" altLang="zh-CN" sz="30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kumimoji="0" lang="fr-FR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km = … m</a:t>
                </a:r>
              </a:p>
            </p:txBody>
          </p:sp>
        </mc:Choice>
        <mc:Fallback xmlns="">
          <p:sp>
            <p:nvSpPr>
              <p:cNvPr id="5" name="Rectangle 12">
                <a:extLst>
                  <a:ext uri="{FF2B5EF4-FFF2-40B4-BE49-F238E27FC236}">
                    <a16:creationId xmlns:a16="http://schemas.microsoft.com/office/drawing/2014/main" id="{12BDC859-88A1-661E-B5AC-11EFCD755D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2502" y="1633191"/>
                <a:ext cx="10269271" cy="1190582"/>
              </a:xfrm>
              <a:prstGeom prst="rect">
                <a:avLst/>
              </a:prstGeom>
              <a:blipFill>
                <a:blip r:embed="rId6"/>
                <a:stretch>
                  <a:fillRect l="-950" t="-3590" b="-20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682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3073" name="Image 1">
            <a:extLst>
              <a:ext uri="{FF2B5EF4-FFF2-40B4-BE49-F238E27FC236}">
                <a16:creationId xmlns:a16="http://schemas.microsoft.com/office/drawing/2014/main" id="{5E8DBA50-E215-1515-20D5-E87646007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958" y="1736636"/>
            <a:ext cx="1935126" cy="188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C2A7F9E6-C41E-F7B1-075D-FC2B26E64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262" y="1528506"/>
            <a:ext cx="559781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Zoé vient de terminer son repas de midi.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Elle regarde sa montre.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Quelle heure est-il 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08D1322A-EA3F-BC88-9531-DAD5F1216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262" y="4093038"/>
            <a:ext cx="813126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Recopier et compléter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a.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jours = … heures 	            </a:t>
            </a: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minutes = … secondes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c.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heures = … minutes             </a:t>
            </a:r>
            <a:r>
              <a:rPr kumimoji="0" lang="fr-FR" altLang="zh-CN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 </a:t>
            </a:r>
            <a:r>
              <a:rPr kumimoji="0" lang="fr-FR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semaines = … jours </a:t>
            </a:r>
          </a:p>
        </p:txBody>
      </p:sp>
    </p:spTree>
    <p:extLst>
      <p:ext uri="{BB962C8B-B14F-4D97-AF65-F5344CB8AC3E}">
        <p14:creationId xmlns:p14="http://schemas.microsoft.com/office/powerpoint/2010/main" val="439133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534DD75-5366-E27F-1B15-48E91B16745D}"/>
              </a:ext>
            </a:extLst>
          </p:cNvPr>
          <p:cNvSpPr txBox="1"/>
          <p:nvPr/>
        </p:nvSpPr>
        <p:spPr>
          <a:xfrm>
            <a:off x="871945" y="1620564"/>
            <a:ext cx="11120771" cy="4773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Parmi les unités suivantes :    </a:t>
            </a:r>
            <a:r>
              <a:rPr lang="fr-F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secondes, minutes, heures, jours, mois, années, </a:t>
            </a:r>
            <a:br>
              <a:rPr lang="fr-F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choisir l’unité la plus adaptée pour mesurer :</a:t>
            </a:r>
          </a:p>
          <a:p>
            <a:pPr indent="265113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durée de l’été</a:t>
            </a:r>
          </a:p>
          <a:p>
            <a:pPr indent="265113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l’âge de Manon qui est en 6</a:t>
            </a:r>
            <a:r>
              <a:rPr lang="fr-FR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265113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durée des vacances d’hiver</a:t>
            </a:r>
          </a:p>
          <a:p>
            <a:pPr indent="265113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durée d’un trajet en train entre Pau et Paris</a:t>
            </a:r>
          </a:p>
          <a:p>
            <a:pPr indent="265113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durée de la récréation au collège</a:t>
            </a:r>
          </a:p>
          <a:p>
            <a:pPr indent="265113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record du monde du 100 m en athlétisme</a:t>
            </a:r>
          </a:p>
        </p:txBody>
      </p:sp>
    </p:spTree>
    <p:extLst>
      <p:ext uri="{BB962C8B-B14F-4D97-AF65-F5344CB8AC3E}">
        <p14:creationId xmlns:p14="http://schemas.microsoft.com/office/powerpoint/2010/main" val="218385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534DD75-5366-E27F-1B15-48E91B16745D}"/>
              </a:ext>
            </a:extLst>
          </p:cNvPr>
          <p:cNvSpPr txBox="1"/>
          <p:nvPr/>
        </p:nvSpPr>
        <p:spPr>
          <a:xfrm>
            <a:off x="871945" y="1620564"/>
            <a:ext cx="11120771" cy="2330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est 13 h 30. 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Quelle heure sera-t-il dans 40 minutes ?</a:t>
            </a:r>
          </a:p>
          <a:p>
            <a:pPr>
              <a:lnSpc>
                <a:spcPct val="115000"/>
              </a:lnSpc>
              <a:spcBef>
                <a:spcPts val="3600"/>
              </a:spcBef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b.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est 14 h 15. 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Il y a 45 minutes, quelle heure était-il ?</a:t>
            </a:r>
          </a:p>
        </p:txBody>
      </p:sp>
    </p:spTree>
    <p:extLst>
      <p:ext uri="{BB962C8B-B14F-4D97-AF65-F5344CB8AC3E}">
        <p14:creationId xmlns:p14="http://schemas.microsoft.com/office/powerpoint/2010/main" val="8444152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363</Words>
  <Application>Microsoft Office PowerPoint</Application>
  <PresentationFormat>Grand écran</PresentationFormat>
  <Paragraphs>29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Cambria Math</vt:lpstr>
      <vt:lpstr>JanoSansPro-SemiBold</vt:lpstr>
      <vt:lpstr>Thème Office</vt:lpstr>
      <vt:lpstr>12 - Longueurs, aires et durées</vt:lpstr>
      <vt:lpstr>12 - Longueurs, aires et durées</vt:lpstr>
      <vt:lpstr>12 - Longueurs, aires et durées</vt:lpstr>
      <vt:lpstr>12 - Longueurs, aires et durées</vt:lpstr>
      <vt:lpstr>12 - Longueurs, aires et durées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5</cp:revision>
  <dcterms:created xsi:type="dcterms:W3CDTF">2025-04-02T15:00:01Z</dcterms:created>
  <dcterms:modified xsi:type="dcterms:W3CDTF">2025-06-04T08:01:17Z</dcterms:modified>
</cp:coreProperties>
</file>