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ED7D31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JanoSansPro-SemiBold"/>
              </a:rPr>
              <a:t>Longueurs, aires et durées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1456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i="0" u="none" strike="noStrike" baseline="0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aires</a:t>
            </a:r>
            <a:endParaRPr lang="fr-FR" sz="2800" b="1" dirty="0">
              <a:solidFill>
                <a:srgbClr val="0099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43FD6CF-415B-FDE0-C841-B789EEC7E782}"/>
              </a:ext>
            </a:extLst>
          </p:cNvPr>
          <p:cNvSpPr txBox="1"/>
          <p:nvPr/>
        </p:nvSpPr>
        <p:spPr>
          <a:xfrm>
            <a:off x="945331" y="1670252"/>
            <a:ext cx="10931236" cy="4308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44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  </a:t>
            </a:r>
            <a:r>
              <a:rPr lang="fr-F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Calculer l’aire d’un carré de côté 11 cm.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360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  </a:t>
            </a:r>
            <a:r>
              <a:rPr lang="fr-F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Calculer l’aire d’un rectangle de largeur 2 dm et de longueur 3,7 dm. </a:t>
            </a:r>
            <a:r>
              <a:rPr lang="fr-FR" sz="2400" strike="sng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360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  </a:t>
            </a:r>
            <a:r>
              <a:rPr lang="fr-F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 rectangle de largeur 3,5 cm a pour aire 14 cm</a:t>
            </a:r>
            <a:r>
              <a:rPr lang="fr-FR" sz="24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fr-F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br>
              <a:rPr lang="fr-F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fr-F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Quelle est la longueur de ce rectangle ? 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360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  </a:t>
            </a:r>
            <a:r>
              <a:rPr lang="fr-F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 carré a pour aire 64 cm</a:t>
            </a:r>
            <a:r>
              <a:rPr lang="fr-FR" sz="24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fr-F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br>
              <a:rPr lang="fr-F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fr-F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Quelle est la longueur du côté de ce carré ?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5356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78</Words>
  <Application>Microsoft Office PowerPoint</Application>
  <PresentationFormat>Grand écran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JanoSansPro-SemiBold</vt:lpstr>
      <vt:lpstr>Thème Office</vt:lpstr>
      <vt:lpstr>12 - Longueurs, aires et durées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4</cp:revision>
  <dcterms:created xsi:type="dcterms:W3CDTF">2025-04-02T15:00:01Z</dcterms:created>
  <dcterms:modified xsi:type="dcterms:W3CDTF">2025-06-03T21:03:03Z</dcterms:modified>
</cp:coreProperties>
</file>