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D7D31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936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durées et les horaires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9A4BA4-EA5F-0099-8196-56F526E9C63F}"/>
              </a:ext>
            </a:extLst>
          </p:cNvPr>
          <p:cNvSpPr txBox="1"/>
          <p:nvPr/>
        </p:nvSpPr>
        <p:spPr>
          <a:xfrm>
            <a:off x="874604" y="1625932"/>
            <a:ext cx="3771824" cy="3319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Compléter :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 h 25 min =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 min 13 s =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 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j 5 h =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 	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h 02 s =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B9A4BA4-EA5F-0099-8196-56F526E9C63F}"/>
              </a:ext>
            </a:extLst>
          </p:cNvPr>
          <p:cNvSpPr txBox="1"/>
          <p:nvPr/>
        </p:nvSpPr>
        <p:spPr>
          <a:xfrm>
            <a:off x="7115915" y="2253251"/>
            <a:ext cx="4058903" cy="261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 h 12 min  =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 		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2,6 h =  … h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 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0,4 h =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 		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h 51 min =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 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96014AB-F4CC-7B5B-1AE6-3CA07888F941}"/>
              </a:ext>
            </a:extLst>
          </p:cNvPr>
          <p:cNvCxnSpPr/>
          <p:nvPr/>
        </p:nvCxnSpPr>
        <p:spPr>
          <a:xfrm>
            <a:off x="6096000" y="2381693"/>
            <a:ext cx="0" cy="2484261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89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JanoSansPro-SemiBold</vt:lpstr>
      <vt:lpstr>Thème Office</vt:lpstr>
      <vt:lpstr>12 - Longueurs, aires et durées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4</cp:revision>
  <dcterms:created xsi:type="dcterms:W3CDTF">2025-04-02T15:00:01Z</dcterms:created>
  <dcterms:modified xsi:type="dcterms:W3CDTF">2025-06-03T21:03:47Z</dcterms:modified>
</cp:coreProperties>
</file>